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de-DE"/>
    </a:defPPr>
    <a:lvl1pPr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609585"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219170"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828754"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438339" algn="l" defTabSz="609585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3047924" algn="l" defTabSz="121917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3657509" algn="l" defTabSz="121917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4267093" algn="l" defTabSz="121917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4876678" algn="l" defTabSz="121917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89"/>
    <a:srgbClr val="008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94720"/>
  </p:normalViewPr>
  <p:slideViewPr>
    <p:cSldViewPr snapToGrid="0" snapToObjects="1" showGuides="1">
      <p:cViewPr varScale="1">
        <p:scale>
          <a:sx n="156" d="100"/>
          <a:sy n="156" d="100"/>
        </p:scale>
        <p:origin x="822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-Maria Heinrich" userId="4293d05f-af1e-4021-bfb2-2b1f408a233a" providerId="ADAL" clId="{5657D9C0-F258-4CD7-8954-B38D552C3E76}"/>
    <pc:docChg chg="custSel modMainMaster">
      <pc:chgData name="Eva-Maria Heinrich" userId="4293d05f-af1e-4021-bfb2-2b1f408a233a" providerId="ADAL" clId="{5657D9C0-F258-4CD7-8954-B38D552C3E76}" dt="2026-02-25T11:53:06.184" v="14" actId="167"/>
      <pc:docMkLst>
        <pc:docMk/>
      </pc:docMkLst>
      <pc:sldMasterChg chg="addSp delSp modSp mod modSldLayout">
        <pc:chgData name="Eva-Maria Heinrich" userId="4293d05f-af1e-4021-bfb2-2b1f408a233a" providerId="ADAL" clId="{5657D9C0-F258-4CD7-8954-B38D552C3E76}" dt="2026-02-25T11:53:06.184" v="14" actId="167"/>
        <pc:sldMasterMkLst>
          <pc:docMk/>
          <pc:sldMasterMk cId="0" sldId="2147483648"/>
        </pc:sldMasterMkLst>
        <pc:picChg chg="del">
          <ac:chgData name="Eva-Maria Heinrich" userId="4293d05f-af1e-4021-bfb2-2b1f408a233a" providerId="ADAL" clId="{5657D9C0-F258-4CD7-8954-B38D552C3E76}" dt="2026-02-25T11:52:41.285" v="0" actId="478"/>
          <ac:picMkLst>
            <pc:docMk/>
            <pc:sldMasterMk cId="0" sldId="2147483648"/>
            <ac:picMk id="3" creationId="{6942EA54-9595-8A92-384F-10C9A42C62D3}"/>
          </ac:picMkLst>
        </pc:picChg>
        <pc:picChg chg="add mod">
          <ac:chgData name="Eva-Maria Heinrich" userId="4293d05f-af1e-4021-bfb2-2b1f408a233a" providerId="ADAL" clId="{5657D9C0-F258-4CD7-8954-B38D552C3E76}" dt="2026-02-25T11:52:51.344" v="6" actId="14100"/>
          <ac:picMkLst>
            <pc:docMk/>
            <pc:sldMasterMk cId="0" sldId="2147483648"/>
            <ac:picMk id="4" creationId="{E3794783-2823-DEFA-504C-F7BBD25B8A10}"/>
          </ac:picMkLst>
        </pc:picChg>
        <pc:sldLayoutChg chg="addSp delSp modSp mod">
          <pc:chgData name="Eva-Maria Heinrich" userId="4293d05f-af1e-4021-bfb2-2b1f408a233a" providerId="ADAL" clId="{5657D9C0-F258-4CD7-8954-B38D552C3E76}" dt="2026-02-25T11:53:06.184" v="14" actId="167"/>
          <pc:sldLayoutMkLst>
            <pc:docMk/>
            <pc:sldMasterMk cId="0" sldId="2147483648"/>
            <pc:sldLayoutMk cId="921275180" sldId="2147483755"/>
          </pc:sldLayoutMkLst>
          <pc:picChg chg="del">
            <ac:chgData name="Eva-Maria Heinrich" userId="4293d05f-af1e-4021-bfb2-2b1f408a233a" providerId="ADAL" clId="{5657D9C0-F258-4CD7-8954-B38D552C3E76}" dt="2026-02-25T11:52:55.542" v="7" actId="478"/>
            <ac:picMkLst>
              <pc:docMk/>
              <pc:sldMasterMk cId="0" sldId="2147483648"/>
              <pc:sldLayoutMk cId="921275180" sldId="2147483755"/>
              <ac:picMk id="3" creationId="{3A435908-6767-20CB-9937-2359977E97D6}"/>
            </ac:picMkLst>
          </pc:picChg>
          <pc:picChg chg="add mod ord">
            <ac:chgData name="Eva-Maria Heinrich" userId="4293d05f-af1e-4021-bfb2-2b1f408a233a" providerId="ADAL" clId="{5657D9C0-F258-4CD7-8954-B38D552C3E76}" dt="2026-02-25T11:53:06.184" v="14" actId="167"/>
            <ac:picMkLst>
              <pc:docMk/>
              <pc:sldMasterMk cId="0" sldId="2147483648"/>
              <pc:sldLayoutMk cId="921275180" sldId="2147483755"/>
              <ac:picMk id="4" creationId="{5920F2D6-C137-514E-AB9B-9F3073C64386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FE5BC24-50DD-6CAC-982F-55F072A1A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484"/>
            <a:ext cx="10515600" cy="1325033"/>
          </a:xfrm>
          <a:prstGeom prst="rect">
            <a:avLst/>
          </a:prstGeom>
        </p:spPr>
        <p:txBody>
          <a:bodyPr/>
          <a:lstStyle>
            <a:lvl1pPr>
              <a:defRPr sz="5333"/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113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colorful circles&#10;&#10;AI-generated content may be incorrect.">
            <a:extLst>
              <a:ext uri="{FF2B5EF4-FFF2-40B4-BE49-F238E27FC236}">
                <a16:creationId xmlns:a16="http://schemas.microsoft.com/office/drawing/2014/main" id="{5920F2D6-C137-514E-AB9B-9F3073C643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0C8DE18-BE41-F283-D32D-9E91756CC3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1282" y="1673152"/>
            <a:ext cx="11136177" cy="44800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2667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2133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2133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7FF85BC-367B-086C-5AEC-85E68C8DB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282" y="763716"/>
            <a:ext cx="11136177" cy="767373"/>
          </a:xfrm>
          <a:prstGeom prst="rect">
            <a:avLst/>
          </a:prstGeom>
        </p:spPr>
        <p:txBody>
          <a:bodyPr/>
          <a:lstStyle>
            <a:lvl1pPr algn="l">
              <a:defRPr sz="3733"/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127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blue circles and text&#10;&#10;AI-generated content may be incorrect.">
            <a:extLst>
              <a:ext uri="{FF2B5EF4-FFF2-40B4-BE49-F238E27FC236}">
                <a16:creationId xmlns:a16="http://schemas.microsoft.com/office/drawing/2014/main" id="{E3794783-2823-DEFA-504C-F7BBD25B8A1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</p:sldLayoutIdLst>
  <p:txStyles>
    <p:titleStyle>
      <a:lvl1pPr algn="ctr" defTabSz="609585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609585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219170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828754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438339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57189" indent="-457189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90575" indent="-380990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523962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2133547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743131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AD83B-A46D-CA06-4B83-832852456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E8B231-DC75-8DE8-138A-8D3CBAE17F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4A6FA3-D719-AEB1-775B-26B921FC7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39170"/>
      </p:ext>
    </p:extLst>
  </p:cSld>
  <p:clrMapOvr>
    <a:masterClrMapping/>
  </p:clrMapOvr>
</p:sld>
</file>

<file path=ppt/theme/theme1.xml><?xml version="1.0" encoding="utf-8"?>
<a:theme xmlns:a="http://schemas.openxmlformats.org/drawingml/2006/main" name="ECP2025">
  <a:themeElements>
    <a:clrScheme name="ESP Customised">
      <a:dk1>
        <a:srgbClr val="1C4B9B"/>
      </a:dk1>
      <a:lt1>
        <a:srgbClr val="FFFFFF"/>
      </a:lt1>
      <a:dk2>
        <a:srgbClr val="595959"/>
      </a:dk2>
      <a:lt2>
        <a:srgbClr val="FDFFFE"/>
      </a:lt2>
      <a:accent1>
        <a:srgbClr val="58BEC0"/>
      </a:accent1>
      <a:accent2>
        <a:srgbClr val="2195D4"/>
      </a:accent2>
      <a:accent3>
        <a:srgbClr val="A5A5A5"/>
      </a:accent3>
      <a:accent4>
        <a:srgbClr val="90B1EA"/>
      </a:accent4>
      <a:accent5>
        <a:srgbClr val="588BE0"/>
      </a:accent5>
      <a:accent6>
        <a:srgbClr val="595959"/>
      </a:accent6>
      <a:hlink>
        <a:srgbClr val="58BEC0"/>
      </a:hlink>
      <a:folHlink>
        <a:srgbClr val="2195D4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2D63D95E42A9428F9BFC520CEE0E9F" ma:contentTypeVersion="16" ma:contentTypeDescription="Create a new document." ma:contentTypeScope="" ma:versionID="a7bec1225c66a48373569ba3fdc0cc3a">
  <xsd:schema xmlns:xsd="http://www.w3.org/2001/XMLSchema" xmlns:xs="http://www.w3.org/2001/XMLSchema" xmlns:p="http://schemas.microsoft.com/office/2006/metadata/properties" xmlns:ns2="178bad1f-6bc1-4fa0-9c12-f4d0926a4272" xmlns:ns3="37d2cbd5-e237-4992-827f-dd59766624c0" targetNamespace="http://schemas.microsoft.com/office/2006/metadata/properties" ma:root="true" ma:fieldsID="fcc4013d039d367a3ef1413305721f26" ns2:_="" ns3:_="">
    <xsd:import namespace="178bad1f-6bc1-4fa0-9c12-f4d0926a4272"/>
    <xsd:import namespace="37d2cbd5-e237-4992-827f-dd59766624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8bad1f-6bc1-4fa0-9c12-f4d0926a42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7c3b8a-cae3-4dcb-91e7-05480ff860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2cbd5-e237-4992-827f-dd59766624c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27e8abf-3416-4005-8f64-bc312b7abca6}" ma:internalName="TaxCatchAll" ma:showField="CatchAllData" ma:web="37d2cbd5-e237-4992-827f-dd59766624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8bad1f-6bc1-4fa0-9c12-f4d0926a4272">
      <Terms xmlns="http://schemas.microsoft.com/office/infopath/2007/PartnerControls"/>
    </lcf76f155ced4ddcb4097134ff3c332f>
    <TaxCatchAll xmlns="37d2cbd5-e237-4992-827f-dd59766624c0" xsi:nil="true"/>
  </documentManagement>
</p:properties>
</file>

<file path=customXml/itemProps1.xml><?xml version="1.0" encoding="utf-8"?>
<ds:datastoreItem xmlns:ds="http://schemas.openxmlformats.org/officeDocument/2006/customXml" ds:itemID="{9582516D-CE13-4AFD-834E-163C1FC5BE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8bad1f-6bc1-4fa0-9c12-f4d0926a4272"/>
    <ds:schemaRef ds:uri="37d2cbd5-e237-4992-827f-dd59766624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8EDA59-9491-403A-ABAE-BD5BFF1102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A83F54-ADB3-48C1-BA42-22803074B64A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178bad1f-6bc1-4fa0-9c12-f4d0926a4272"/>
    <ds:schemaRef ds:uri="http://schemas.microsoft.com/office/infopath/2007/PartnerControls"/>
    <ds:schemaRef ds:uri="http://purl.org/dc/elements/1.1/"/>
    <ds:schemaRef ds:uri="37d2cbd5-e237-4992-827f-dd59766624c0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ECP2025</vt:lpstr>
      <vt:lpstr>PowerPoint Presentation</vt:lpstr>
      <vt:lpstr>PowerPoint Presentation</vt:lpstr>
    </vt:vector>
  </TitlesOfParts>
  <Company>European Society of Pathology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ECP 2025 Master PPT</dc:title>
  <dc:creator>e.heinrich@esp-pathology.org</dc:creator>
  <cp:lastModifiedBy>Eva-Maria Heinrich</cp:lastModifiedBy>
  <cp:revision>19</cp:revision>
  <dcterms:created xsi:type="dcterms:W3CDTF">2012-08-31T12:39:08Z</dcterms:created>
  <dcterms:modified xsi:type="dcterms:W3CDTF">2026-02-25T11:53:11Z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0x010100E52D63D95E42A9428F9BFC520CEE0E9F</vt:lpwstr>
  </property>
  <property fmtid="{D5CDD505-2E9C-101B-9397-08002B2CF9AE}" pid="3" name="MediaServiceImageTags">
    <vt:lpwstr/>
  </property>
</Properties>
</file>