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0" r:id="rId5"/>
  </p:sldIdLst>
  <p:sldSz cx="12192000" cy="6858000"/>
  <p:notesSz cx="6858000" cy="9144000"/>
  <p:defaultTextStyle>
    <a:defPPr>
      <a:defRPr lang="de-DE"/>
    </a:defPPr>
    <a:lvl1pPr algn="l" defTabSz="609585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609585" algn="l" defTabSz="609585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1219170" algn="l" defTabSz="609585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828754" algn="l" defTabSz="609585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2438339" algn="l" defTabSz="609585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3047924" algn="l" defTabSz="121917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3657509" algn="l" defTabSz="121917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4267093" algn="l" defTabSz="121917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4876678" algn="l" defTabSz="121917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1" userDrawn="1">
          <p15:clr>
            <a:srgbClr val="A4A3A4"/>
          </p15:clr>
        </p15:guide>
        <p15:guide id="2" pos="1627" userDrawn="1">
          <p15:clr>
            <a:srgbClr val="A4A3A4"/>
          </p15:clr>
        </p15:guide>
        <p15:guide id="3" pos="7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5F2FF"/>
    <a:srgbClr val="004489"/>
    <a:srgbClr val="D1F1FF"/>
    <a:srgbClr val="0085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7557" autoAdjust="0"/>
    <p:restoredTop sz="94720"/>
  </p:normalViewPr>
  <p:slideViewPr>
    <p:cSldViewPr snapToObjects="1" showGuides="1">
      <p:cViewPr varScale="1">
        <p:scale>
          <a:sx n="156" d="100"/>
          <a:sy n="156" d="100"/>
        </p:scale>
        <p:origin x="990" y="144"/>
      </p:cViewPr>
      <p:guideLst>
        <p:guide orient="horz" pos="2491"/>
        <p:guide pos="1627"/>
        <p:guide pos="7168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a-Maria Heinrich" userId="4293d05f-af1e-4021-bfb2-2b1f408a233a" providerId="ADAL" clId="{5657D9C0-F258-4CD7-8954-B38D552C3E76}"/>
    <pc:docChg chg="custSel modMainMaster">
      <pc:chgData name="Eva-Maria Heinrich" userId="4293d05f-af1e-4021-bfb2-2b1f408a233a" providerId="ADAL" clId="{5657D9C0-F258-4CD7-8954-B38D552C3E76}" dt="2026-02-25T11:46:25.848" v="7" actId="478"/>
      <pc:docMkLst>
        <pc:docMk/>
      </pc:docMkLst>
      <pc:sldMasterChg chg="addSp delSp modSp mod modSldLayout">
        <pc:chgData name="Eva-Maria Heinrich" userId="4293d05f-af1e-4021-bfb2-2b1f408a233a" providerId="ADAL" clId="{5657D9C0-F258-4CD7-8954-B38D552C3E76}" dt="2026-02-25T11:46:25.848" v="7" actId="478"/>
        <pc:sldMasterMkLst>
          <pc:docMk/>
          <pc:sldMasterMk cId="0" sldId="2147483648"/>
        </pc:sldMasterMkLst>
        <pc:picChg chg="add mod">
          <ac:chgData name="Eva-Maria Heinrich" userId="4293d05f-af1e-4021-bfb2-2b1f408a233a" providerId="ADAL" clId="{5657D9C0-F258-4CD7-8954-B38D552C3E76}" dt="2026-02-25T11:46:20.252" v="6" actId="14100"/>
          <ac:picMkLst>
            <pc:docMk/>
            <pc:sldMasterMk cId="0" sldId="2147483648"/>
            <ac:picMk id="3" creationId="{56726532-F6AA-A6A3-D647-392ACC6C19D5}"/>
          </ac:picMkLst>
        </pc:picChg>
        <pc:picChg chg="del">
          <ac:chgData name="Eva-Maria Heinrich" userId="4293d05f-af1e-4021-bfb2-2b1f408a233a" providerId="ADAL" clId="{5657D9C0-F258-4CD7-8954-B38D552C3E76}" dt="2026-02-25T11:46:06.704" v="0" actId="478"/>
          <ac:picMkLst>
            <pc:docMk/>
            <pc:sldMasterMk cId="0" sldId="2147483648"/>
            <ac:picMk id="4" creationId="{FEAE0D37-6744-405D-D720-B1B724756000}"/>
          </ac:picMkLst>
        </pc:picChg>
        <pc:sldLayoutChg chg="delSp mod">
          <pc:chgData name="Eva-Maria Heinrich" userId="4293d05f-af1e-4021-bfb2-2b1f408a233a" providerId="ADAL" clId="{5657D9C0-F258-4CD7-8954-B38D552C3E76}" dt="2026-02-25T11:46:25.848" v="7" actId="478"/>
          <pc:sldLayoutMkLst>
            <pc:docMk/>
            <pc:sldMasterMk cId="0" sldId="2147483648"/>
            <pc:sldLayoutMk cId="1454900291" sldId="2147483649"/>
          </pc:sldLayoutMkLst>
          <pc:picChg chg="del">
            <ac:chgData name="Eva-Maria Heinrich" userId="4293d05f-af1e-4021-bfb2-2b1f408a233a" providerId="ADAL" clId="{5657D9C0-F258-4CD7-8954-B38D552C3E76}" dt="2026-02-25T11:46:25.848" v="7" actId="478"/>
            <ac:picMkLst>
              <pc:docMk/>
              <pc:sldMasterMk cId="0" sldId="2147483648"/>
              <pc:sldLayoutMk cId="1454900291" sldId="2147483649"/>
              <ac:picMk id="3" creationId="{04B50244-F631-4A8F-5136-B0249C6AC00F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4900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document&#10;&#10;AI-generated content may be incorrect.">
            <a:extLst>
              <a:ext uri="{FF2B5EF4-FFF2-40B4-BE49-F238E27FC236}">
                <a16:creationId xmlns:a16="http://schemas.microsoft.com/office/drawing/2014/main" id="{56726532-F6AA-A6A3-D647-392ACC6C19D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609585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609585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609585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609585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609585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609585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1219170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828754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2438339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457189" indent="-457189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990575" indent="-380990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523962" indent="-304792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2133547" indent="-304792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743131" indent="-304792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feld 2">
            <a:extLst>
              <a:ext uri="{FF2B5EF4-FFF2-40B4-BE49-F238E27FC236}">
                <a16:creationId xmlns:a16="http://schemas.microsoft.com/office/drawing/2014/main" id="{7356D41E-7EAF-47F9-2328-A936B37B6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7648" y="3786118"/>
            <a:ext cx="8640960" cy="2595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000" tIns="144000" rIns="120000" bIns="144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Aft>
                <a:spcPts val="800"/>
              </a:spcAft>
            </a:pPr>
            <a:r>
              <a:rPr lang="de-DE" altLang="de-DE" sz="1333" dirty="0">
                <a:latin typeface="Aptos" panose="020B0004020202020204" pitchFamily="34" charset="0"/>
              </a:rPr>
              <a:t>Enterprise | Interest</a:t>
            </a:r>
          </a:p>
          <a:p>
            <a:pPr eaLnBrk="1" hangingPunct="1">
              <a:spcAft>
                <a:spcPts val="800"/>
              </a:spcAft>
            </a:pPr>
            <a:r>
              <a:rPr lang="de-DE" altLang="de-DE" sz="1333" dirty="0">
                <a:latin typeface="Aptos" panose="020B0004020202020204" pitchFamily="34" charset="0"/>
              </a:rPr>
              <a:t>...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2D63D95E42A9428F9BFC520CEE0E9F" ma:contentTypeVersion="16" ma:contentTypeDescription="Create a new document." ma:contentTypeScope="" ma:versionID="a7bec1225c66a48373569ba3fdc0cc3a">
  <xsd:schema xmlns:xsd="http://www.w3.org/2001/XMLSchema" xmlns:xs="http://www.w3.org/2001/XMLSchema" xmlns:p="http://schemas.microsoft.com/office/2006/metadata/properties" xmlns:ns2="178bad1f-6bc1-4fa0-9c12-f4d0926a4272" xmlns:ns3="37d2cbd5-e237-4992-827f-dd59766624c0" targetNamespace="http://schemas.microsoft.com/office/2006/metadata/properties" ma:root="true" ma:fieldsID="fcc4013d039d367a3ef1413305721f26" ns2:_="" ns3:_="">
    <xsd:import namespace="178bad1f-6bc1-4fa0-9c12-f4d0926a4272"/>
    <xsd:import namespace="37d2cbd5-e237-4992-827f-dd59766624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8bad1f-6bc1-4fa0-9c12-f4d0926a42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a7c3b8a-cae3-4dcb-91e7-05480ff860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d2cbd5-e237-4992-827f-dd59766624c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827e8abf-3416-4005-8f64-bc312b7abca6}" ma:internalName="TaxCatchAll" ma:showField="CatchAllData" ma:web="37d2cbd5-e237-4992-827f-dd59766624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7d2cbd5-e237-4992-827f-dd59766624c0" xsi:nil="true"/>
    <lcf76f155ced4ddcb4097134ff3c332f xmlns="178bad1f-6bc1-4fa0-9c12-f4d0926a427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3546CE-9CF7-4BB0-BA6D-E233877389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78bad1f-6bc1-4fa0-9c12-f4d0926a4272"/>
    <ds:schemaRef ds:uri="37d2cbd5-e237-4992-827f-dd59766624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C9BB8-0390-40FF-B18D-FEB171D84550}">
  <ds:schemaRefs>
    <ds:schemaRef ds:uri="http://schemas.microsoft.com/office/2006/metadata/properties"/>
    <ds:schemaRef ds:uri="http://schemas.microsoft.com/office/infopath/2007/PartnerControls"/>
    <ds:schemaRef ds:uri="37d2cbd5-e237-4992-827f-dd59766624c0"/>
    <ds:schemaRef ds:uri="178bad1f-6bc1-4fa0-9c12-f4d0926a4272"/>
  </ds:schemaRefs>
</ds:datastoreItem>
</file>

<file path=customXml/itemProps3.xml><?xml version="1.0" encoding="utf-8"?>
<ds:datastoreItem xmlns:ds="http://schemas.openxmlformats.org/officeDocument/2006/customXml" ds:itemID="{DFB34496-D2CE-4A2F-AF38-0F5BC350AA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Office-Design</vt:lpstr>
      <vt:lpstr>PowerPoint Presentation</vt:lpstr>
    </vt:vector>
  </TitlesOfParts>
  <Company>CPO HANSER SERVICE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Nadja Riedel</dc:creator>
  <cp:lastModifiedBy>Eva-Maria Heinrich</cp:lastModifiedBy>
  <cp:revision>62</cp:revision>
  <cp:lastPrinted>2009-09-17T08:26:39Z</cp:lastPrinted>
  <dcterms:created xsi:type="dcterms:W3CDTF">2012-02-01T09:57:35Z</dcterms:created>
  <dcterms:modified xsi:type="dcterms:W3CDTF">2026-02-25T11:46:26Z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0x010100E52D63D95E42A9428F9BFC520CEE0E9F</vt:lpwstr>
  </property>
  <property fmtid="{D5CDD505-2E9C-101B-9397-08002B2CF9AE}" pid="3" name="_dlc_policyId">
    <vt:lpwstr/>
  </property>
  <property fmtid="{D5CDD505-2E9C-101B-9397-08002B2CF9AE}" pid="4" name="ItemRetentionFormula">
    <vt:lpwstr/>
  </property>
  <property fmtid="{D5CDD505-2E9C-101B-9397-08002B2CF9AE}" pid="5" name="MediaServiceImageTags">
    <vt:lpwstr/>
  </property>
</Properties>
</file>