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282238" cy="18288000"/>
  <p:notesSz cx="6858000" cy="9144000"/>
  <p:defaultTextStyle>
    <a:defPPr marL="0" marR="0" indent="0" algn="l" defTabSz="78622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48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1pPr>
    <a:lvl2pPr marL="0" marR="0" indent="393113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2pPr>
    <a:lvl3pPr marL="0" marR="0" indent="786227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3pPr>
    <a:lvl4pPr marL="0" marR="0" indent="1179340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4pPr>
    <a:lvl5pPr marL="0" marR="0" indent="1572453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5pPr>
    <a:lvl6pPr marL="0" marR="0" indent="1965567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6pPr>
    <a:lvl7pPr marL="0" marR="0" indent="2358680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7pPr>
    <a:lvl8pPr marL="0" marR="0" indent="2751794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8pPr>
    <a:lvl9pPr marL="0" marR="0" indent="3144907" algn="ctr" defTabSz="78622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23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56" d="100"/>
          <a:sy n="56" d="100"/>
        </p:scale>
        <p:origin x="454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2465388" y="685800"/>
            <a:ext cx="19272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1pPr>
    <a:lvl2pPr indent="196557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2pPr>
    <a:lvl3pPr indent="393113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3pPr>
    <a:lvl4pPr indent="589670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4pPr>
    <a:lvl5pPr indent="786227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5pPr>
    <a:lvl6pPr indent="982783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6pPr>
    <a:lvl7pPr indent="1179340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7pPr>
    <a:lvl8pPr indent="1375897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8pPr>
    <a:lvl9pPr indent="1572453" defTabSz="393113" latinLnBrk="0">
      <a:spcBef>
        <a:spcPts val="344"/>
      </a:spcBef>
      <a:defRPr sz="1032">
        <a:latin typeface="+mn-lt"/>
        <a:ea typeface="+mn-ea"/>
        <a:cs typeface="+mn-cs"/>
        <a:sym typeface="Avenir Nex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465388" y="685800"/>
            <a:ext cx="19272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17145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34290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51435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685800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titleStyle>
    <p:bodyStyle>
      <a:lvl1pPr marL="128588" marR="0" indent="-128588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128588" marR="0" indent="4286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128588" marR="0" indent="21431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128588" marR="0" indent="38576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128588" marR="0" indent="55721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128588" marR="0" indent="4286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128588" marR="0" indent="21431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128588" marR="0" indent="38576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128588" marR="0" indent="557213" algn="l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bodyStyle>
    <p:otherStyle>
      <a:lvl1pPr marL="0" marR="0" indent="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17145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34290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51435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68580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85725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102870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120015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1371600" algn="r" defTabSz="3429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2"/>
          <p:cNvSpPr txBox="1"/>
          <p:nvPr/>
        </p:nvSpPr>
        <p:spPr>
          <a:xfrm>
            <a:off x="782992" y="17497668"/>
            <a:ext cx="1554535" cy="101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600" dirty="0"/>
              <a:t>This could be a place for your sources.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6513951" y="17529984"/>
            <a:ext cx="2827462" cy="69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450" dirty="0"/>
              <a:t>Copyright © 201</a:t>
            </a:r>
            <a:r>
              <a:rPr lang="de-DE" sz="450" dirty="0"/>
              <a:t>8</a:t>
            </a:r>
            <a:r>
              <a:rPr sz="450" dirty="0"/>
              <a:t> 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-120097" y="909649"/>
            <a:ext cx="10371221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sz="2000" dirty="0"/>
              <a:t>This could be your sub-line</a:t>
            </a:r>
            <a:endParaRPr lang="de-DE" sz="2000" dirty="0"/>
          </a:p>
          <a:p>
            <a:pPr algn="ctr"/>
            <a:r>
              <a:rPr sz="2000" dirty="0"/>
              <a:t> – 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721455" y="1658780"/>
            <a:ext cx="4294713" cy="6334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400" dirty="0" err="1"/>
              <a:t>Plloaso</a:t>
            </a:r>
            <a:r>
              <a:rPr lang="de-DE" sz="1400" dirty="0"/>
              <a:t> </a:t>
            </a:r>
            <a:r>
              <a:rPr lang="de-DE" sz="1400" dirty="0" err="1"/>
              <a:t>mako</a:t>
            </a:r>
            <a:r>
              <a:rPr lang="de-DE" sz="1400" dirty="0"/>
              <a:t> </a:t>
            </a:r>
            <a:r>
              <a:rPr lang="de-DE" sz="1400" dirty="0" err="1"/>
              <a:t>nuto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cakso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 </a:t>
            </a:r>
            <a:r>
              <a:rPr lang="de-DE" sz="1400" dirty="0" err="1"/>
              <a:t>anr</a:t>
            </a:r>
            <a:r>
              <a:rPr lang="de-DE" sz="1400" dirty="0"/>
              <a:t> </a:t>
            </a:r>
            <a:r>
              <a:rPr lang="de-DE" sz="1400" dirty="0" err="1"/>
              <a:t>koop</a:t>
            </a:r>
            <a:r>
              <a:rPr lang="de-DE" sz="1400" dirty="0"/>
              <a:t> a </a:t>
            </a:r>
            <a:r>
              <a:rPr lang="de-DE" sz="1400" dirty="0" err="1"/>
              <a:t>cupy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vux</a:t>
            </a:r>
            <a:r>
              <a:rPr lang="de-DE" sz="1400" dirty="0"/>
              <a:t> </a:t>
            </a:r>
            <a:r>
              <a:rPr lang="de-DE" sz="1400" dirty="0" err="1"/>
              <a:t>noaw</a:t>
            </a:r>
            <a:r>
              <a:rPr lang="de-DE" sz="1400" dirty="0"/>
              <a:t> </a:t>
            </a:r>
            <a:r>
              <a:rPr lang="de-DE" sz="1400" dirty="0" err="1"/>
              <a:t>yerw</a:t>
            </a:r>
            <a:r>
              <a:rPr lang="de-DE" sz="1400" dirty="0"/>
              <a:t> </a:t>
            </a:r>
            <a:r>
              <a:rPr lang="de-DE" sz="1400" dirty="0" err="1"/>
              <a:t>phuno</a:t>
            </a:r>
            <a:r>
              <a:rPr lang="de-DE" sz="1400" dirty="0"/>
              <a:t>. </a:t>
            </a:r>
            <a:r>
              <a:rPr lang="de-DE" sz="1400" dirty="0" err="1"/>
              <a:t>Whag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,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efed</a:t>
            </a:r>
            <a:r>
              <a:rPr lang="de-DE" sz="1400" dirty="0"/>
              <a:t>, </a:t>
            </a:r>
            <a:r>
              <a:rPr lang="de-DE" sz="1400" dirty="0" err="1"/>
              <a:t>quiel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mada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otrenzr</a:t>
            </a:r>
            <a:r>
              <a:rPr lang="de-DE" sz="1400" dirty="0"/>
              <a:t> </a:t>
            </a:r>
            <a:r>
              <a:rPr lang="de-DE" sz="1400" dirty="0" err="1"/>
              <a:t>swipontgwook</a:t>
            </a:r>
            <a:r>
              <a:rPr lang="de-DE" sz="1400" dirty="0"/>
              <a:t> </a:t>
            </a:r>
            <a:r>
              <a:rPr lang="de-DE" sz="1400" dirty="0" err="1"/>
              <a:t>proudgs</a:t>
            </a:r>
            <a:r>
              <a:rPr lang="de-DE" sz="1400" dirty="0"/>
              <a:t> </a:t>
            </a:r>
            <a:r>
              <a:rPr lang="de-DE" sz="1400" dirty="0" err="1"/>
              <a:t>hus</a:t>
            </a:r>
            <a:r>
              <a:rPr lang="de-DE" sz="1400" dirty="0"/>
              <a:t> </a:t>
            </a:r>
            <a:r>
              <a:rPr lang="de-DE" sz="1400" dirty="0" err="1"/>
              <a:t>yag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dagarmidad</a:t>
            </a:r>
            <a:r>
              <a:rPr lang="de-DE" sz="1400" dirty="0"/>
              <a:t>. </a:t>
            </a:r>
            <a:r>
              <a:rPr lang="de-DE" sz="1400" dirty="0" err="1"/>
              <a:t>Plasa</a:t>
            </a:r>
            <a:r>
              <a:rPr lang="de-DE" sz="1400" dirty="0"/>
              <a:t> </a:t>
            </a:r>
            <a:r>
              <a:rPr lang="de-DE" sz="1400" dirty="0" err="1"/>
              <a:t>maku</a:t>
            </a:r>
            <a:r>
              <a:rPr lang="de-DE" sz="1400" dirty="0"/>
              <a:t> </a:t>
            </a:r>
            <a:r>
              <a:rPr lang="de-DE" sz="1400" dirty="0" err="1"/>
              <a:t>noga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</a:t>
            </a:r>
            <a:r>
              <a:rPr lang="de-DE" sz="1400" dirty="0" err="1"/>
              <a:t>trenzsa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 </a:t>
            </a:r>
            <a:r>
              <a:rPr lang="de-DE" sz="1400" dirty="0" err="1"/>
              <a:t>ent</a:t>
            </a:r>
            <a:r>
              <a:rPr lang="de-DE" sz="1400" dirty="0"/>
              <a:t> </a:t>
            </a:r>
            <a:r>
              <a:rPr lang="de-DE" sz="1400" dirty="0" err="1"/>
              <a:t>kaap</a:t>
            </a:r>
            <a:r>
              <a:rPr lang="de-DE" sz="1400" dirty="0"/>
              <a:t> </a:t>
            </a:r>
            <a:r>
              <a:rPr lang="de-DE" sz="1400" dirty="0" err="1"/>
              <a:t>zux</a:t>
            </a:r>
            <a:r>
              <a:rPr lang="de-DE" sz="1400" dirty="0"/>
              <a:t> </a:t>
            </a:r>
            <a:r>
              <a:rPr lang="de-DE" sz="1400" dirty="0" err="1"/>
              <a:t>copy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trenz </a:t>
            </a:r>
            <a:r>
              <a:rPr lang="de-DE" sz="1400" dirty="0" err="1"/>
              <a:t>kipg</a:t>
            </a:r>
            <a:r>
              <a:rPr lang="de-DE" sz="1400" dirty="0"/>
              <a:t> </a:t>
            </a:r>
            <a:r>
              <a:rPr lang="de-DE" sz="1400" dirty="0" err="1"/>
              <a:t>naar</a:t>
            </a:r>
            <a:r>
              <a:rPr lang="de-DE" sz="1400" dirty="0"/>
              <a:t> </a:t>
            </a:r>
            <a:r>
              <a:rPr lang="de-DE" sz="1400" dirty="0" err="1"/>
              <a:t>mixent</a:t>
            </a:r>
            <a:r>
              <a:rPr lang="de-DE" sz="1400" dirty="0"/>
              <a:t> </a:t>
            </a:r>
            <a:r>
              <a:rPr lang="de-DE" sz="1400" dirty="0" err="1"/>
              <a:t>phona</a:t>
            </a:r>
            <a:r>
              <a:rPr lang="de-DE" sz="1400" dirty="0"/>
              <a:t>.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pwico</a:t>
            </a:r>
            <a:r>
              <a:rPr lang="de-DE" sz="1400" dirty="0"/>
              <a:t> </a:t>
            </a:r>
            <a:r>
              <a:rPr lang="de-DE" sz="1400" dirty="0" err="1"/>
              <a:t>siructiun</a:t>
            </a:r>
            <a:r>
              <a:rPr lang="de-DE" sz="1400" dirty="0"/>
              <a:t> </a:t>
            </a:r>
            <a:r>
              <a:rPr lang="de-DE" sz="1400" dirty="0" err="1"/>
              <a:t>ruos</a:t>
            </a:r>
            <a:r>
              <a:rPr lang="de-DE" sz="1400" dirty="0"/>
              <a:t> </a:t>
            </a:r>
            <a:r>
              <a:rPr lang="de-DE" sz="1400" dirty="0" err="1"/>
              <a:t>nust</a:t>
            </a:r>
            <a:r>
              <a:rPr lang="de-DE" sz="1400" dirty="0"/>
              <a:t> </a:t>
            </a:r>
            <a:r>
              <a:rPr lang="de-DE" sz="1400" dirty="0" err="1"/>
              <a:t>apoply</a:t>
            </a:r>
            <a:r>
              <a:rPr lang="de-DE" sz="1400" dirty="0"/>
              <a:t> </a:t>
            </a:r>
            <a:r>
              <a:rPr lang="de-DE" sz="1400" dirty="0" err="1"/>
              <a:t>tyu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UCU </a:t>
            </a:r>
            <a:r>
              <a:rPr lang="de-DE" sz="1400" dirty="0" err="1"/>
              <a:t>sisulutiun</a:t>
            </a:r>
            <a:r>
              <a:rPr lang="de-DE" sz="1400" dirty="0"/>
              <a:t> </a:t>
            </a:r>
            <a:r>
              <a:rPr lang="de-DE" sz="1400" dirty="0" err="1"/>
              <a:t>munityuw</a:t>
            </a:r>
            <a:r>
              <a:rPr lang="de-DE" sz="1400" dirty="0"/>
              <a:t> </a:t>
            </a:r>
            <a:r>
              <a:rPr lang="de-DE" sz="1400" dirty="0" err="1"/>
              <a:t>uw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UCU-TGU </a:t>
            </a:r>
            <a:r>
              <a:rPr lang="de-DE" sz="1400" dirty="0" err="1"/>
              <a:t>jot</a:t>
            </a:r>
            <a:r>
              <a:rPr lang="de-DE" sz="1400" dirty="0"/>
              <a:t> </a:t>
            </a:r>
            <a:r>
              <a:rPr lang="de-DE" sz="1400" dirty="0" err="1"/>
              <a:t>scannow</a:t>
            </a:r>
            <a:r>
              <a:rPr lang="de-DE" sz="1400" dirty="0"/>
              <a:t>. </a:t>
            </a:r>
            <a:r>
              <a:rPr lang="de-DE" sz="1400" dirty="0" err="1"/>
              <a:t>Trens</a:t>
            </a:r>
            <a:r>
              <a:rPr lang="de-DE" sz="1400" dirty="0"/>
              <a:t> </a:t>
            </a:r>
            <a:r>
              <a:rPr lang="de-DE" sz="1400" dirty="0" err="1"/>
              <a:t>roxas</a:t>
            </a:r>
            <a:r>
              <a:rPr lang="de-DE" sz="1400" dirty="0"/>
              <a:t> </a:t>
            </a:r>
            <a:r>
              <a:rPr lang="de-DE" sz="1400" dirty="0" err="1"/>
              <a:t>eis</a:t>
            </a:r>
            <a:r>
              <a:rPr lang="de-DE" sz="1400" dirty="0"/>
              <a:t> </a:t>
            </a:r>
            <a:r>
              <a:rPr lang="de-DE" sz="1400" dirty="0" err="1"/>
              <a:t>ti</a:t>
            </a:r>
            <a:r>
              <a:rPr lang="de-DE" sz="1400" dirty="0"/>
              <a:t> </a:t>
            </a:r>
            <a:r>
              <a:rPr lang="de-DE" sz="1400" dirty="0" err="1"/>
              <a:t>Plokeing</a:t>
            </a:r>
            <a:r>
              <a:rPr lang="de-DE" sz="1400" dirty="0"/>
              <a:t> quert </a:t>
            </a:r>
            <a:r>
              <a:rPr lang="de-DE" sz="1400" dirty="0" err="1"/>
              <a:t>loppe</a:t>
            </a:r>
            <a:r>
              <a:rPr lang="de-DE" sz="1400" dirty="0"/>
              <a:t> </a:t>
            </a:r>
            <a:r>
              <a:rPr lang="de-DE" sz="1400" dirty="0" err="1"/>
              <a:t>eis</a:t>
            </a:r>
            <a:r>
              <a:rPr lang="de-DE" sz="1400" dirty="0"/>
              <a:t> </a:t>
            </a:r>
            <a:r>
              <a:rPr lang="de-DE" sz="1400" dirty="0" err="1"/>
              <a:t>yop</a:t>
            </a:r>
            <a:r>
              <a:rPr lang="de-DE" sz="1400" dirty="0"/>
              <a:t> </a:t>
            </a:r>
            <a:r>
              <a:rPr lang="de-DE" sz="1400" dirty="0" err="1"/>
              <a:t>prexs</a:t>
            </a:r>
            <a:r>
              <a:rPr lang="de-DE" sz="1400" dirty="0"/>
              <a:t>. </a:t>
            </a:r>
            <a:r>
              <a:rPr lang="de-DE" sz="1400" dirty="0" err="1"/>
              <a:t>Piy</a:t>
            </a:r>
            <a:r>
              <a:rPr lang="de-DE" sz="1400" dirty="0"/>
              <a:t> </a:t>
            </a:r>
            <a:r>
              <a:rPr lang="de-DE" sz="1400" dirty="0" err="1"/>
              <a:t>opher</a:t>
            </a:r>
            <a:r>
              <a:rPr lang="de-DE" sz="1400" dirty="0"/>
              <a:t> </a:t>
            </a:r>
            <a:r>
              <a:rPr lang="de-DE" sz="1400" dirty="0" err="1"/>
              <a:t>hawers</a:t>
            </a:r>
            <a:r>
              <a:rPr lang="de-DE" sz="1400" dirty="0"/>
              <a:t>, </a:t>
            </a:r>
            <a:r>
              <a:rPr lang="de-DE" sz="1400" dirty="0" err="1"/>
              <a:t>eit</a:t>
            </a:r>
            <a:r>
              <a:rPr lang="de-DE" sz="1400" dirty="0"/>
              <a:t> </a:t>
            </a:r>
            <a:r>
              <a:rPr lang="de-DE" sz="1400" dirty="0" err="1"/>
              <a:t>yaggles</a:t>
            </a:r>
            <a:r>
              <a:rPr lang="de-DE" sz="1400" dirty="0"/>
              <a:t> </a:t>
            </a:r>
            <a:r>
              <a:rPr lang="de-DE" sz="1400" dirty="0" err="1"/>
              <a:t>orn</a:t>
            </a:r>
            <a:r>
              <a:rPr lang="de-DE" sz="1400" dirty="0"/>
              <a:t> </a:t>
            </a:r>
            <a:r>
              <a:rPr lang="de-DE" sz="1400" dirty="0" err="1"/>
              <a:t>ti</a:t>
            </a:r>
            <a:r>
              <a:rPr lang="de-DE" sz="1400" dirty="0"/>
              <a:t> </a:t>
            </a:r>
            <a:r>
              <a:rPr lang="de-DE" sz="1400" dirty="0" err="1"/>
              <a:t>sumbloat</a:t>
            </a:r>
            <a:r>
              <a:rPr lang="de-DE" sz="1400" dirty="0"/>
              <a:t> </a:t>
            </a:r>
            <a:r>
              <a:rPr lang="de-DE" sz="1400" dirty="0" err="1"/>
              <a:t>alohe</a:t>
            </a:r>
            <a:r>
              <a:rPr lang="de-DE" sz="1400" dirty="0"/>
              <a:t> </a:t>
            </a:r>
            <a:r>
              <a:rPr lang="de-DE" sz="1400" dirty="0" err="1"/>
              <a:t>plok</a:t>
            </a:r>
            <a:r>
              <a:rPr lang="de-DE" sz="1400" dirty="0"/>
              <a:t>. Su </a:t>
            </a:r>
            <a:r>
              <a:rPr lang="de-DE" sz="1400" dirty="0" err="1"/>
              <a:t>havo</a:t>
            </a:r>
            <a:r>
              <a:rPr lang="de-DE" sz="1400" dirty="0"/>
              <a:t> </a:t>
            </a:r>
            <a:r>
              <a:rPr lang="de-DE" sz="1400" dirty="0" err="1"/>
              <a:t>loasor</a:t>
            </a:r>
            <a:r>
              <a:rPr lang="de-DE" sz="1400" dirty="0"/>
              <a:t> </a:t>
            </a:r>
            <a:r>
              <a:rPr lang="de-DE" sz="1400" dirty="0" err="1"/>
              <a:t>cakso</a:t>
            </a:r>
            <a:r>
              <a:rPr lang="de-DE" sz="1400" dirty="0"/>
              <a:t> </a:t>
            </a:r>
            <a:r>
              <a:rPr lang="de-DE" sz="1400" dirty="0" err="1"/>
              <a:t>tgu</a:t>
            </a:r>
            <a:r>
              <a:rPr lang="de-DE" sz="1400" dirty="0"/>
              <a:t> </a:t>
            </a:r>
            <a:r>
              <a:rPr lang="de-DE" sz="1400" dirty="0" err="1"/>
              <a:t>pwuructs</a:t>
            </a:r>
            <a:r>
              <a:rPr lang="de-DE" sz="1400" dirty="0"/>
              <a:t> </a:t>
            </a:r>
            <a:r>
              <a:rPr lang="de-DE" sz="1400" dirty="0" err="1"/>
              <a:t>tyu</a:t>
            </a:r>
            <a:r>
              <a:rPr lang="de-DE" sz="1400" dirty="0"/>
              <a:t> </a:t>
            </a:r>
            <a:r>
              <a:rPr lang="de-DE" sz="1400" dirty="0" err="1"/>
              <a:t>InfuBwain</a:t>
            </a:r>
            <a:r>
              <a:rPr lang="de-DE" sz="1400" dirty="0"/>
              <a:t>, </a:t>
            </a:r>
            <a:r>
              <a:rPr lang="de-DE" sz="1400" dirty="0" err="1"/>
              <a:t>ghu</a:t>
            </a:r>
            <a:r>
              <a:rPr lang="de-DE" sz="1400" dirty="0"/>
              <a:t>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nug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suloly</a:t>
            </a:r>
            <a:r>
              <a:rPr lang="de-DE" sz="1400" dirty="0"/>
              <a:t> </a:t>
            </a:r>
            <a:r>
              <a:rPr lang="de-DE" sz="1400" dirty="0" err="1"/>
              <a:t>sispunsiblo</a:t>
            </a:r>
            <a:r>
              <a:rPr lang="de-DE" sz="1400" dirty="0"/>
              <a:t> </a:t>
            </a:r>
            <a:r>
              <a:rPr lang="de-DE" sz="1400" dirty="0" err="1"/>
              <a:t>fuw</a:t>
            </a:r>
            <a:r>
              <a:rPr lang="de-DE" sz="1400" dirty="0"/>
              <a:t> </a:t>
            </a:r>
            <a:r>
              <a:rPr lang="de-DE" sz="1400" dirty="0" err="1"/>
              <a:t>cakiw</a:t>
            </a:r>
            <a:r>
              <a:rPr lang="de-DE" sz="1400" dirty="0"/>
              <a:t> </a:t>
            </a:r>
            <a:r>
              <a:rPr lang="de-DE" sz="1400" dirty="0" err="1"/>
              <a:t>salo</a:t>
            </a:r>
            <a:r>
              <a:rPr lang="de-DE" sz="1400" dirty="0"/>
              <a:t> </a:t>
            </a:r>
            <a:r>
              <a:rPr lang="de-DE" sz="1400" dirty="0" err="1"/>
              <a:t>anr</a:t>
            </a:r>
            <a:r>
              <a:rPr lang="de-DE" sz="1400" dirty="0"/>
              <a:t> </a:t>
            </a:r>
            <a:r>
              <a:rPr lang="de-DE" sz="1400" dirty="0" err="1"/>
              <a:t>ristwibutiun</a:t>
            </a:r>
            <a:r>
              <a:rPr lang="de-DE" sz="1400" dirty="0"/>
              <a:t>. Hei </a:t>
            </a:r>
            <a:r>
              <a:rPr lang="de-DE" sz="1400" dirty="0" err="1"/>
              <a:t>muk</a:t>
            </a:r>
            <a:r>
              <a:rPr lang="de-DE" sz="1400" dirty="0"/>
              <a:t> </a:t>
            </a:r>
            <a:r>
              <a:rPr lang="de-DE" sz="1400" dirty="0" err="1"/>
              <a:t>neme</a:t>
            </a:r>
            <a:r>
              <a:rPr lang="de-DE" sz="1400" dirty="0"/>
              <a:t> </a:t>
            </a:r>
            <a:r>
              <a:rPr lang="de-DE" sz="1400" dirty="0" err="1"/>
              <a:t>eis</a:t>
            </a:r>
            <a:r>
              <a:rPr lang="de-DE" sz="1400" dirty="0"/>
              <a:t> </a:t>
            </a:r>
            <a:r>
              <a:rPr lang="de-DE" sz="1400" dirty="0" err="1"/>
              <a:t>loppe</a:t>
            </a:r>
            <a:r>
              <a:rPr lang="de-DE" sz="1400" dirty="0"/>
              <a:t>. </a:t>
            </a:r>
            <a:r>
              <a:rPr lang="de-DE" sz="1400" dirty="0" err="1"/>
              <a:t>Treas</a:t>
            </a:r>
            <a:r>
              <a:rPr lang="de-DE" sz="1400" dirty="0"/>
              <a:t> </a:t>
            </a:r>
            <a:r>
              <a:rPr lang="de-DE" sz="1400" dirty="0" err="1"/>
              <a:t>em</a:t>
            </a:r>
            <a:r>
              <a:rPr lang="de-DE" sz="1400" dirty="0"/>
              <a:t> </a:t>
            </a:r>
            <a:r>
              <a:rPr lang="de-DE" sz="1400" dirty="0" err="1"/>
              <a:t>wankeing</a:t>
            </a:r>
            <a:r>
              <a:rPr lang="de-DE" sz="1400" dirty="0"/>
              <a:t> </a:t>
            </a:r>
            <a:r>
              <a:rPr lang="de-DE" sz="1400" dirty="0" err="1"/>
              <a:t>ont</a:t>
            </a:r>
            <a:r>
              <a:rPr lang="de-DE" sz="1400" dirty="0"/>
              <a:t> </a:t>
            </a:r>
            <a:r>
              <a:rPr lang="de-DE" sz="1400" dirty="0" err="1"/>
              <a:t>sime</a:t>
            </a:r>
            <a:r>
              <a:rPr lang="de-DE" sz="1400" dirty="0"/>
              <a:t> </a:t>
            </a:r>
            <a:r>
              <a:rPr lang="de-DE" sz="1400" dirty="0" err="1"/>
              <a:t>ploked</a:t>
            </a:r>
            <a:r>
              <a:rPr lang="de-DE" sz="1400" dirty="0"/>
              <a:t> </a:t>
            </a:r>
            <a:r>
              <a:rPr lang="de-DE" sz="1400" dirty="0" err="1"/>
              <a:t>peish</a:t>
            </a:r>
            <a:r>
              <a:rPr lang="de-DE" sz="1400" dirty="0"/>
              <a:t> </a:t>
            </a:r>
            <a:r>
              <a:rPr lang="de-DE" sz="1400" dirty="0" err="1"/>
              <a:t>rof</a:t>
            </a:r>
            <a:r>
              <a:rPr lang="de-DE" sz="1400" dirty="0"/>
              <a:t> </a:t>
            </a:r>
            <a:r>
              <a:rPr lang="de-DE" sz="1400" dirty="0" err="1"/>
              <a:t>phen</a:t>
            </a:r>
            <a:r>
              <a:rPr lang="de-DE" sz="1400" dirty="0"/>
              <a:t> </a:t>
            </a:r>
            <a:r>
              <a:rPr lang="de-DE" sz="1400" dirty="0" err="1"/>
              <a:t>sumbloat</a:t>
            </a:r>
            <a:r>
              <a:rPr lang="de-DE" sz="1400" dirty="0"/>
              <a:t> </a:t>
            </a:r>
            <a:r>
              <a:rPr lang="de-DE" sz="1400" dirty="0" err="1"/>
              <a:t>syug</a:t>
            </a:r>
            <a:r>
              <a:rPr lang="de-DE" sz="1400" dirty="0"/>
              <a:t> si </a:t>
            </a:r>
            <a:r>
              <a:rPr lang="de-DE" sz="1400" dirty="0" err="1"/>
              <a:t>phat</a:t>
            </a:r>
            <a:r>
              <a:rPr lang="de-DE" sz="1400" dirty="0"/>
              <a:t> </a:t>
            </a:r>
            <a:r>
              <a:rPr lang="de-DE" sz="1400" dirty="0" err="1"/>
              <a:t>phey</a:t>
            </a:r>
            <a:r>
              <a:rPr lang="de-DE" sz="1400" dirty="0"/>
              <a:t> </a:t>
            </a:r>
            <a:r>
              <a:rPr lang="de-DE" sz="1400" dirty="0" err="1"/>
              <a:t>gavet</a:t>
            </a:r>
            <a:r>
              <a:rPr lang="de-DE" sz="1400" dirty="0"/>
              <a:t> </a:t>
            </a:r>
            <a:r>
              <a:rPr lang="de-DE" sz="1400" dirty="0" err="1"/>
              <a:t>peish</a:t>
            </a:r>
            <a:r>
              <a:rPr lang="de-DE" sz="1400" dirty="0"/>
              <a:t> </a:t>
            </a:r>
            <a:r>
              <a:rPr lang="de-DE" sz="1400" dirty="0" err="1"/>
              <a:t>ta</a:t>
            </a:r>
            <a:r>
              <a:rPr lang="de-DE" sz="1400" dirty="0"/>
              <a:t> </a:t>
            </a:r>
            <a:r>
              <a:rPr lang="de-DE" sz="1400" dirty="0" err="1"/>
              <a:t>paat</a:t>
            </a:r>
            <a:r>
              <a:rPr lang="de-DE" sz="1400" dirty="0"/>
              <a:t> ein </a:t>
            </a:r>
            <a:r>
              <a:rPr lang="de-DE" sz="1400" dirty="0" err="1"/>
              <a:t>pheeir</a:t>
            </a:r>
            <a:r>
              <a:rPr lang="de-DE" sz="1400" dirty="0"/>
              <a:t> </a:t>
            </a:r>
            <a:r>
              <a:rPr lang="de-DE" sz="1400" dirty="0" err="1"/>
              <a:t>sumbloats</a:t>
            </a:r>
            <a:r>
              <a:rPr lang="de-DE" sz="1400" dirty="0"/>
              <a:t>. </a:t>
            </a:r>
            <a:r>
              <a:rPr lang="de-DE" sz="1400" dirty="0" err="1"/>
              <a:t>Aslu</a:t>
            </a:r>
            <a:r>
              <a:rPr lang="de-DE" sz="1400" dirty="0"/>
              <a:t> </a:t>
            </a:r>
            <a:r>
              <a:rPr lang="de-DE" sz="1400" dirty="0" err="1"/>
              <a:t>unaffoctor</a:t>
            </a:r>
            <a:r>
              <a:rPr lang="de-DE" sz="1400" dirty="0"/>
              <a:t> </a:t>
            </a:r>
            <a:r>
              <a:rPr lang="de-DE" sz="1400" dirty="0" err="1"/>
              <a:t>gef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siructiun</a:t>
            </a:r>
            <a:r>
              <a:rPr lang="de-DE" sz="1400" dirty="0"/>
              <a:t>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spiarshoot</a:t>
            </a:r>
            <a:r>
              <a:rPr lang="de-DE" sz="1400" dirty="0"/>
              <a:t> </a:t>
            </a:r>
            <a:r>
              <a:rPr lang="de-DE" sz="1400" dirty="0" err="1"/>
              <a:t>anet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GurGanglo</a:t>
            </a:r>
            <a:r>
              <a:rPr lang="de-DE" sz="1400" dirty="0"/>
              <a:t> </a:t>
            </a:r>
            <a:r>
              <a:rPr lang="de-DE" sz="1400" dirty="0" err="1"/>
              <a:t>gur</a:t>
            </a:r>
            <a:r>
              <a:rPr lang="de-DE" sz="1400" dirty="0"/>
              <a:t> </a:t>
            </a:r>
            <a:r>
              <a:rPr lang="de-DE" sz="1400" dirty="0" err="1"/>
              <a:t>pwucossing</a:t>
            </a:r>
            <a:r>
              <a:rPr lang="de-DE" sz="1400" dirty="0"/>
              <a:t> </a:t>
            </a:r>
            <a:r>
              <a:rPr lang="de-DE" sz="1400" dirty="0" err="1"/>
              <a:t>pwutwam</a:t>
            </a:r>
            <a:r>
              <a:rPr lang="de-DE" sz="1400" dirty="0"/>
              <a:t>. </a:t>
            </a:r>
            <a:r>
              <a:rPr lang="de-DE" sz="1400" dirty="0" err="1"/>
              <a:t>Dqwhoihwoihqdwohwoqodwoqwdqohoidwhoihdwodwhodhwoidwhiod</a:t>
            </a:r>
            <a:r>
              <a:rPr lang="de-DE" sz="1400" dirty="0"/>
              <a:t> </a:t>
            </a:r>
            <a:r>
              <a:rPr lang="de-DE" sz="1400" dirty="0" err="1"/>
              <a:t>doqiodqon</a:t>
            </a:r>
            <a:r>
              <a:rPr lang="de-DE" sz="1400" dirty="0"/>
              <a:t> </a:t>
            </a:r>
            <a:r>
              <a:rPr lang="de-DE" sz="1400" dirty="0" err="1"/>
              <a:t>kdwqnoqdwnoqd</a:t>
            </a:r>
            <a:r>
              <a:rPr lang="de-DE" sz="1400" dirty="0"/>
              <a:t> </a:t>
            </a:r>
            <a:r>
              <a:rPr lang="de-DE" sz="1400" dirty="0" err="1"/>
              <a:t>dwnoqdnoiqwnqw</a:t>
            </a:r>
            <a:r>
              <a:rPr lang="de-DE" sz="1400" dirty="0"/>
              <a:t> </a:t>
            </a:r>
            <a:r>
              <a:rPr lang="de-DE" sz="1400" dirty="0" err="1"/>
              <a:t>qd</a:t>
            </a:r>
            <a:r>
              <a:rPr lang="de-DE" sz="1400" dirty="0"/>
              <a:t> </a:t>
            </a:r>
            <a:r>
              <a:rPr lang="de-DE" sz="1400" dirty="0" err="1"/>
              <a:t>didqwn</a:t>
            </a:r>
            <a:r>
              <a:rPr lang="de-DE" sz="1400" dirty="0"/>
              <a:t> </a:t>
            </a:r>
            <a:r>
              <a:rPr lang="de-DE" sz="1400" dirty="0" err="1"/>
              <a:t>dwdwpodjdqwpjqdwpdn</a:t>
            </a:r>
            <a:r>
              <a:rPr lang="de-DE" sz="1400" dirty="0"/>
              <a:t> </a:t>
            </a:r>
            <a:r>
              <a:rPr lang="de-DE" sz="1400" dirty="0" err="1"/>
              <a:t>dwpqdwjpodqwnp</a:t>
            </a:r>
            <a:endParaRPr lang="de-DE" sz="1400" dirty="0"/>
          </a:p>
        </p:txBody>
      </p:sp>
      <p:sp>
        <p:nvSpPr>
          <p:cNvPr id="117" name="Rectangle 7"/>
          <p:cNvSpPr txBox="1"/>
          <p:nvPr/>
        </p:nvSpPr>
        <p:spPr>
          <a:xfrm>
            <a:off x="1432300" y="225929"/>
            <a:ext cx="8074213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4000" dirty="0"/>
              <a:t>This </a:t>
            </a:r>
            <a:r>
              <a:rPr lang="de-DE" sz="4000" dirty="0" err="1"/>
              <a:t>could</a:t>
            </a:r>
            <a:r>
              <a:rPr lang="de-DE" sz="4000" dirty="0"/>
              <a:t> </a:t>
            </a:r>
            <a:r>
              <a:rPr lang="de-DE" sz="4000" dirty="0" err="1"/>
              <a:t>be</a:t>
            </a:r>
            <a:r>
              <a:rPr lang="de-DE" sz="4000" dirty="0"/>
              <a:t> </a:t>
            </a:r>
            <a:r>
              <a:rPr lang="de-DE" sz="4000" dirty="0" err="1"/>
              <a:t>the</a:t>
            </a:r>
            <a:r>
              <a:rPr lang="de-DE" sz="4000" dirty="0"/>
              <a:t> p</a:t>
            </a:r>
            <a:r>
              <a:rPr sz="4000" dirty="0" err="1"/>
              <a:t>oster</a:t>
            </a:r>
            <a:r>
              <a:rPr sz="4000" dirty="0"/>
              <a:t> title</a:t>
            </a:r>
          </a:p>
        </p:txBody>
      </p:sp>
      <p:sp>
        <p:nvSpPr>
          <p:cNvPr id="118" name="Rectangle 8"/>
          <p:cNvSpPr txBox="1"/>
          <p:nvPr/>
        </p:nvSpPr>
        <p:spPr>
          <a:xfrm>
            <a:off x="5212358" y="6106470"/>
            <a:ext cx="4381500" cy="904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400" dirty="0" err="1"/>
              <a:t>Excepteur</a:t>
            </a:r>
            <a:r>
              <a:rPr lang="de-DE" sz="1400" dirty="0"/>
              <a:t> </a:t>
            </a:r>
            <a:r>
              <a:rPr lang="de-DE" sz="1400" dirty="0" err="1"/>
              <a:t>sint</a:t>
            </a:r>
            <a:r>
              <a:rPr lang="de-DE" sz="1400" dirty="0"/>
              <a:t> </a:t>
            </a:r>
            <a:r>
              <a:rPr lang="de-DE" sz="1400" dirty="0" err="1"/>
              <a:t>occaecat</a:t>
            </a:r>
            <a:r>
              <a:rPr lang="de-DE" sz="1400" dirty="0"/>
              <a:t> cupidatat non </a:t>
            </a:r>
            <a:r>
              <a:rPr lang="de-DE" sz="1400" dirty="0" err="1"/>
              <a:t>proident</a:t>
            </a:r>
            <a:r>
              <a:rPr lang="de-DE" sz="1400" dirty="0"/>
              <a:t>, </a:t>
            </a:r>
            <a:r>
              <a:rPr lang="de-DE" sz="1400" dirty="0" err="1"/>
              <a:t>sunt</a:t>
            </a:r>
            <a:r>
              <a:rPr lang="de-DE" sz="1400" dirty="0"/>
              <a:t> in culpa </a:t>
            </a:r>
            <a:r>
              <a:rPr lang="de-DE" sz="1400" dirty="0" err="1"/>
              <a:t>qui</a:t>
            </a:r>
            <a:r>
              <a:rPr lang="de-DE" sz="1400" dirty="0"/>
              <a:t> </a:t>
            </a:r>
            <a:r>
              <a:rPr lang="de-DE" sz="1400" dirty="0" err="1"/>
              <a:t>officia</a:t>
            </a:r>
            <a:r>
              <a:rPr lang="de-DE" sz="1400" dirty="0"/>
              <a:t> </a:t>
            </a:r>
            <a:r>
              <a:rPr lang="de-DE" sz="1400" dirty="0" err="1"/>
              <a:t>deserunt</a:t>
            </a:r>
            <a:r>
              <a:rPr lang="de-DE" sz="1400" dirty="0"/>
              <a:t> </a:t>
            </a:r>
            <a:r>
              <a:rPr lang="de-DE" sz="1400" dirty="0" err="1"/>
              <a:t>mollit</a:t>
            </a:r>
            <a:r>
              <a:rPr lang="de-DE" sz="1400" dirty="0"/>
              <a:t> </a:t>
            </a:r>
            <a:r>
              <a:rPr lang="de-DE" sz="1400" dirty="0" err="1"/>
              <a:t>anim</a:t>
            </a:r>
            <a:r>
              <a:rPr lang="de-DE" sz="1400" dirty="0"/>
              <a:t> </a:t>
            </a:r>
            <a:r>
              <a:rPr lang="de-DE" sz="1400" dirty="0" err="1"/>
              <a:t>id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laborum</a:t>
            </a:r>
            <a:r>
              <a:rPr lang="de-DE" sz="1400" dirty="0"/>
              <a:t> Et </a:t>
            </a:r>
            <a:r>
              <a:rPr lang="de-DE" sz="1400" dirty="0" err="1"/>
              <a:t>harumd</a:t>
            </a:r>
            <a:r>
              <a:rPr lang="de-DE" sz="1400" dirty="0"/>
              <a:t> und </a:t>
            </a:r>
            <a:r>
              <a:rPr lang="de-DE" sz="1400" dirty="0" err="1"/>
              <a:t>lookum</a:t>
            </a:r>
            <a:r>
              <a:rPr lang="de-DE" sz="1400" dirty="0"/>
              <a:t> like Greek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me</a:t>
            </a:r>
            <a:r>
              <a:rPr lang="de-DE" sz="1400" dirty="0"/>
              <a:t>, </a:t>
            </a:r>
            <a:r>
              <a:rPr lang="de-DE" sz="1400" dirty="0" err="1"/>
              <a:t>dereud</a:t>
            </a:r>
            <a:r>
              <a:rPr lang="de-DE" sz="1400" dirty="0"/>
              <a:t> </a:t>
            </a:r>
            <a:r>
              <a:rPr lang="de-DE" sz="1400" dirty="0" err="1"/>
              <a:t>facilis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er </a:t>
            </a:r>
            <a:r>
              <a:rPr lang="de-DE" sz="1400" dirty="0" err="1"/>
              <a:t>expedit</a:t>
            </a:r>
            <a:r>
              <a:rPr lang="de-DE" sz="1400" dirty="0"/>
              <a:t> </a:t>
            </a:r>
            <a:r>
              <a:rPr lang="de-DE" sz="1400" dirty="0" err="1"/>
              <a:t>distinct</a:t>
            </a:r>
            <a:r>
              <a:rPr lang="de-DE" sz="1400" dirty="0"/>
              <a:t>. Nam </a:t>
            </a:r>
            <a:r>
              <a:rPr lang="de-DE" sz="1400" dirty="0" err="1"/>
              <a:t>liber</a:t>
            </a:r>
            <a:r>
              <a:rPr lang="de-DE" sz="1400" dirty="0"/>
              <a:t> </a:t>
            </a:r>
            <a:r>
              <a:rPr lang="de-DE" sz="1400" dirty="0" err="1"/>
              <a:t>te</a:t>
            </a:r>
            <a:r>
              <a:rPr lang="de-DE" sz="1400" dirty="0"/>
              <a:t> </a:t>
            </a:r>
            <a:r>
              <a:rPr lang="de-DE" sz="1400" dirty="0" err="1"/>
              <a:t>conscient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factor</a:t>
            </a:r>
            <a:r>
              <a:rPr lang="de-DE" sz="1400" dirty="0"/>
              <a:t> </a:t>
            </a:r>
            <a:r>
              <a:rPr lang="de-DE" sz="1400" dirty="0" err="1"/>
              <a:t>tum</a:t>
            </a:r>
            <a:r>
              <a:rPr lang="de-DE" sz="1400" dirty="0"/>
              <a:t> </a:t>
            </a:r>
            <a:r>
              <a:rPr lang="de-DE" sz="1400" dirty="0" err="1"/>
              <a:t>poen</a:t>
            </a:r>
            <a:r>
              <a:rPr lang="de-DE" sz="1400" dirty="0"/>
              <a:t> </a:t>
            </a:r>
            <a:r>
              <a:rPr lang="de-DE" sz="1400" dirty="0" err="1"/>
              <a:t>legum</a:t>
            </a:r>
            <a:r>
              <a:rPr lang="de-DE" sz="1400" dirty="0"/>
              <a:t> </a:t>
            </a:r>
            <a:r>
              <a:rPr lang="de-DE" sz="1400" dirty="0" err="1"/>
              <a:t>odioque</a:t>
            </a:r>
            <a:r>
              <a:rPr lang="de-DE" sz="1400" dirty="0"/>
              <a:t> </a:t>
            </a:r>
            <a:r>
              <a:rPr lang="de-DE" sz="1400" dirty="0" err="1"/>
              <a:t>civiuda</a:t>
            </a:r>
            <a:r>
              <a:rPr lang="de-DE" sz="1400" dirty="0"/>
              <a:t>. Et </a:t>
            </a:r>
            <a:r>
              <a:rPr lang="de-DE" sz="1400" dirty="0" err="1"/>
              <a:t>tam</a:t>
            </a:r>
            <a:r>
              <a:rPr lang="de-DE" sz="1400" dirty="0"/>
              <a:t> </a:t>
            </a:r>
            <a:r>
              <a:rPr lang="de-DE" sz="1400" dirty="0" err="1"/>
              <a:t>neque</a:t>
            </a:r>
            <a:r>
              <a:rPr lang="de-DE" sz="1400" dirty="0"/>
              <a:t> </a:t>
            </a:r>
            <a:r>
              <a:rPr lang="de-DE" sz="1400" dirty="0" err="1"/>
              <a:t>pecun</a:t>
            </a:r>
            <a:r>
              <a:rPr lang="de-DE" sz="1400" dirty="0"/>
              <a:t> </a:t>
            </a:r>
            <a:r>
              <a:rPr lang="de-DE" sz="1400" dirty="0" err="1"/>
              <a:t>modut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neque</a:t>
            </a:r>
            <a:r>
              <a:rPr lang="de-DE" sz="1400" dirty="0"/>
              <a:t> </a:t>
            </a:r>
            <a:r>
              <a:rPr lang="de-DE" sz="1400" dirty="0" err="1"/>
              <a:t>nonor</a:t>
            </a:r>
            <a:r>
              <a:rPr lang="de-DE" sz="1400" dirty="0"/>
              <a:t> et </a:t>
            </a:r>
            <a:r>
              <a:rPr lang="de-DE" sz="1400" dirty="0" err="1"/>
              <a:t>imper</a:t>
            </a:r>
            <a:r>
              <a:rPr lang="de-DE" sz="1400" dirty="0"/>
              <a:t> </a:t>
            </a:r>
            <a:r>
              <a:rPr lang="de-DE" sz="1400" dirty="0" err="1"/>
              <a:t>ned</a:t>
            </a:r>
            <a:r>
              <a:rPr lang="de-DE" sz="1400" dirty="0"/>
              <a:t> </a:t>
            </a:r>
            <a:r>
              <a:rPr lang="de-DE" sz="1400" dirty="0" err="1"/>
              <a:t>libidig</a:t>
            </a:r>
            <a:r>
              <a:rPr lang="de-DE" sz="1400" dirty="0"/>
              <a:t> </a:t>
            </a:r>
            <a:r>
              <a:rPr lang="de-DE" sz="1400" dirty="0" err="1"/>
              <a:t>met</a:t>
            </a:r>
            <a:r>
              <a:rPr lang="de-DE" sz="1400" dirty="0"/>
              <a:t>, </a:t>
            </a:r>
            <a:r>
              <a:rPr lang="de-DE" sz="1400" dirty="0" err="1"/>
              <a:t>consectetur</a:t>
            </a:r>
            <a:r>
              <a:rPr lang="de-DE" sz="1400" dirty="0"/>
              <a:t> </a:t>
            </a:r>
            <a:r>
              <a:rPr lang="de-DE" sz="1400" dirty="0" err="1"/>
              <a:t>adipiscing</a:t>
            </a:r>
            <a:r>
              <a:rPr lang="de-DE" sz="1400" dirty="0"/>
              <a:t> </a:t>
            </a:r>
            <a:r>
              <a:rPr lang="de-DE" sz="1400" dirty="0" err="1"/>
              <a:t>elit</a:t>
            </a:r>
            <a:r>
              <a:rPr lang="de-DE" sz="1400" dirty="0"/>
              <a:t>, sed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labore</a:t>
            </a:r>
            <a:r>
              <a:rPr lang="de-DE" sz="1400" dirty="0"/>
              <a:t> et </a:t>
            </a:r>
            <a:r>
              <a:rPr lang="de-DE" sz="1400" dirty="0" err="1"/>
              <a:t>dolore</a:t>
            </a:r>
            <a:r>
              <a:rPr lang="de-DE" sz="1400" dirty="0"/>
              <a:t> magna </a:t>
            </a:r>
            <a:r>
              <a:rPr lang="de-DE" sz="1400" dirty="0" err="1"/>
              <a:t>aliquam</a:t>
            </a:r>
            <a:r>
              <a:rPr lang="de-DE" sz="1400" dirty="0"/>
              <a:t> </a:t>
            </a:r>
            <a:r>
              <a:rPr lang="de-DE" sz="1400" dirty="0" err="1"/>
              <a:t>makes</a:t>
            </a:r>
            <a:r>
              <a:rPr lang="de-DE" sz="1400" dirty="0"/>
              <a:t> </a:t>
            </a:r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/>
              <a:t>wonder</a:t>
            </a:r>
            <a:r>
              <a:rPr lang="de-DE" sz="1400" dirty="0"/>
              <a:t> </a:t>
            </a:r>
            <a:r>
              <a:rPr lang="de-DE" sz="1400" dirty="0" err="1"/>
              <a:t>who</a:t>
            </a:r>
            <a:r>
              <a:rPr lang="de-DE" sz="1400" dirty="0"/>
              <a:t> </a:t>
            </a:r>
            <a:r>
              <a:rPr lang="de-DE" sz="1400" dirty="0" err="1"/>
              <a:t>would</a:t>
            </a:r>
            <a:r>
              <a:rPr lang="de-DE" sz="1400" dirty="0"/>
              <a:t> </a:t>
            </a:r>
            <a:r>
              <a:rPr lang="de-DE" sz="1400" dirty="0" err="1"/>
              <a:t>ever</a:t>
            </a:r>
            <a:r>
              <a:rPr lang="de-DE" sz="1400" dirty="0"/>
              <a:t> </a:t>
            </a:r>
            <a:r>
              <a:rPr lang="de-DE" sz="1400" dirty="0" err="1"/>
              <a:t>read</a:t>
            </a:r>
            <a:r>
              <a:rPr lang="de-DE" sz="1400" dirty="0"/>
              <a:t>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stuff</a:t>
            </a:r>
            <a:r>
              <a:rPr lang="de-DE" sz="1400" dirty="0"/>
              <a:t>? Bis </a:t>
            </a:r>
            <a:r>
              <a:rPr lang="de-DE" sz="1400" dirty="0" err="1"/>
              <a:t>nostrud</a:t>
            </a:r>
            <a:r>
              <a:rPr lang="de-DE" sz="1400" dirty="0"/>
              <a:t> </a:t>
            </a:r>
            <a:r>
              <a:rPr lang="de-DE" sz="1400" dirty="0" err="1"/>
              <a:t>exercitation</a:t>
            </a:r>
            <a:r>
              <a:rPr lang="de-DE" sz="1400" dirty="0"/>
              <a:t> </a:t>
            </a:r>
            <a:r>
              <a:rPr lang="de-DE" sz="1400" dirty="0" err="1"/>
              <a:t>ullam</a:t>
            </a:r>
            <a:r>
              <a:rPr lang="de-DE" sz="1400" dirty="0"/>
              <a:t> </a:t>
            </a:r>
            <a:r>
              <a:rPr lang="de-DE" sz="1400" dirty="0" err="1"/>
              <a:t>mmodo</a:t>
            </a:r>
            <a:r>
              <a:rPr lang="de-DE" sz="1400" dirty="0"/>
              <a:t> </a:t>
            </a:r>
            <a:r>
              <a:rPr lang="de-DE" sz="1400" dirty="0" err="1"/>
              <a:t>consequet</a:t>
            </a:r>
            <a:r>
              <a:rPr lang="de-DE" sz="1400" dirty="0"/>
              <a:t>. Duis </a:t>
            </a:r>
            <a:r>
              <a:rPr lang="de-DE" sz="1400" dirty="0" err="1"/>
              <a:t>aute</a:t>
            </a:r>
            <a:r>
              <a:rPr lang="de-DE" sz="1400" dirty="0"/>
              <a:t> in </a:t>
            </a:r>
            <a:r>
              <a:rPr lang="de-DE" sz="1400" dirty="0" err="1"/>
              <a:t>voluptate</a:t>
            </a:r>
            <a:r>
              <a:rPr lang="de-DE" sz="1400" dirty="0"/>
              <a:t> </a:t>
            </a:r>
            <a:r>
              <a:rPr lang="de-DE" sz="1400" dirty="0" err="1"/>
              <a:t>velit</a:t>
            </a:r>
            <a:r>
              <a:rPr lang="de-DE" sz="1400" dirty="0"/>
              <a:t> esse </a:t>
            </a:r>
            <a:r>
              <a:rPr lang="de-DE" sz="1400" dirty="0" err="1"/>
              <a:t>cillum</a:t>
            </a:r>
            <a:r>
              <a:rPr lang="de-DE" sz="1400" dirty="0"/>
              <a:t> </a:t>
            </a:r>
            <a:r>
              <a:rPr lang="de-DE" sz="1400" dirty="0" err="1"/>
              <a:t>dolore</a:t>
            </a:r>
            <a:r>
              <a:rPr lang="de-DE" sz="1400" dirty="0"/>
              <a:t> </a:t>
            </a:r>
            <a:r>
              <a:rPr lang="de-DE" sz="1400" dirty="0" err="1"/>
              <a:t>eu</a:t>
            </a:r>
            <a:r>
              <a:rPr lang="de-DE" sz="1400" dirty="0"/>
              <a:t> </a:t>
            </a:r>
            <a:r>
              <a:rPr lang="de-DE" sz="1400" dirty="0" err="1"/>
              <a:t>fugiat</a:t>
            </a:r>
            <a:r>
              <a:rPr lang="de-DE" sz="1400" dirty="0"/>
              <a:t> </a:t>
            </a:r>
            <a:r>
              <a:rPr lang="de-DE" sz="1400" dirty="0" err="1"/>
              <a:t>nulla</a:t>
            </a:r>
            <a:r>
              <a:rPr lang="de-DE" sz="1400" dirty="0"/>
              <a:t> </a:t>
            </a:r>
            <a:r>
              <a:rPr lang="de-DE" sz="1400" dirty="0" err="1"/>
              <a:t>pariatur</a:t>
            </a:r>
            <a:r>
              <a:rPr lang="de-DE" sz="1400" dirty="0"/>
              <a:t>. At </a:t>
            </a:r>
            <a:r>
              <a:rPr lang="de-DE" sz="1400" dirty="0" err="1"/>
              <a:t>vver</a:t>
            </a:r>
            <a:r>
              <a:rPr lang="de-DE" sz="1400" dirty="0"/>
              <a:t> </a:t>
            </a:r>
            <a:r>
              <a:rPr lang="de-DE" sz="1400" dirty="0" err="1"/>
              <a:t>eos</a:t>
            </a:r>
            <a:r>
              <a:rPr lang="de-DE" sz="1400" dirty="0"/>
              <a:t> et </a:t>
            </a:r>
            <a:r>
              <a:rPr lang="de-DE" sz="1400" dirty="0" err="1"/>
              <a:t>accusam</a:t>
            </a:r>
            <a:r>
              <a:rPr lang="de-DE" sz="1400" dirty="0"/>
              <a:t> </a:t>
            </a:r>
            <a:r>
              <a:rPr lang="de-DE" sz="1400" dirty="0" err="1"/>
              <a:t>dignissum</a:t>
            </a:r>
            <a:r>
              <a:rPr lang="de-DE" sz="1400" dirty="0"/>
              <a:t> </a:t>
            </a:r>
            <a:r>
              <a:rPr lang="de-DE" sz="1400" dirty="0" err="1"/>
              <a:t>qui</a:t>
            </a:r>
            <a:r>
              <a:rPr lang="de-DE" sz="1400" dirty="0"/>
              <a:t> </a:t>
            </a:r>
            <a:r>
              <a:rPr lang="de-DE" sz="1400" dirty="0" err="1"/>
              <a:t>blandit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praesent</a:t>
            </a:r>
            <a:r>
              <a:rPr lang="de-DE" sz="1400" dirty="0"/>
              <a:t> </a:t>
            </a:r>
            <a:r>
              <a:rPr lang="de-DE" sz="1400" dirty="0" err="1"/>
              <a:t>luptatum</a:t>
            </a:r>
            <a:r>
              <a:rPr lang="de-DE" sz="1400" dirty="0"/>
              <a:t> </a:t>
            </a:r>
            <a:r>
              <a:rPr lang="de-DE" sz="1400" dirty="0" err="1"/>
              <a:t>delenit</a:t>
            </a:r>
            <a:r>
              <a:rPr lang="de-DE" sz="1400" dirty="0"/>
              <a:t> </a:t>
            </a:r>
            <a:r>
              <a:rPr lang="de-DE" sz="1400" dirty="0" err="1"/>
              <a:t>aigue</a:t>
            </a:r>
            <a:r>
              <a:rPr lang="de-DE" sz="1400" dirty="0"/>
              <a:t> </a:t>
            </a:r>
            <a:r>
              <a:rPr lang="de-DE" sz="1400" dirty="0" err="1"/>
              <a:t>excepteur</a:t>
            </a:r>
            <a:r>
              <a:rPr lang="de-DE" sz="1400" dirty="0"/>
              <a:t> </a:t>
            </a:r>
            <a:r>
              <a:rPr lang="de-DE" sz="1400" dirty="0" err="1"/>
              <a:t>sint</a:t>
            </a:r>
            <a:r>
              <a:rPr lang="de-DE" sz="1400" dirty="0"/>
              <a:t> </a:t>
            </a:r>
            <a:r>
              <a:rPr lang="de-DE" sz="1400" dirty="0" err="1"/>
              <a:t>occae</a:t>
            </a:r>
            <a:r>
              <a:rPr lang="de-DE" sz="1400" dirty="0"/>
              <a:t>. </a:t>
            </a:r>
          </a:p>
          <a:p>
            <a:endParaRPr lang="de-DE" sz="1400" dirty="0"/>
          </a:p>
          <a:p>
            <a:r>
              <a:rPr lang="de-DE" sz="1400" dirty="0"/>
              <a:t>Et </a:t>
            </a:r>
            <a:r>
              <a:rPr lang="de-DE" sz="1400" dirty="0" err="1"/>
              <a:t>harumd</a:t>
            </a:r>
            <a:r>
              <a:rPr lang="de-DE" sz="1400" dirty="0"/>
              <a:t> </a:t>
            </a:r>
            <a:r>
              <a:rPr lang="de-DE" sz="1400" dirty="0" err="1"/>
              <a:t>dereud</a:t>
            </a:r>
            <a:r>
              <a:rPr lang="de-DE" sz="1400" dirty="0"/>
              <a:t> </a:t>
            </a:r>
            <a:r>
              <a:rPr lang="de-DE" sz="1400" dirty="0" err="1"/>
              <a:t>facilis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er </a:t>
            </a:r>
            <a:r>
              <a:rPr lang="de-DE" sz="1400" dirty="0" err="1"/>
              <a:t>expedit</a:t>
            </a:r>
            <a:r>
              <a:rPr lang="de-DE" sz="1400" dirty="0"/>
              <a:t> </a:t>
            </a:r>
            <a:r>
              <a:rPr lang="de-DE" sz="1400" dirty="0" err="1"/>
              <a:t>distinct</a:t>
            </a:r>
            <a:r>
              <a:rPr lang="de-DE" sz="1400" dirty="0"/>
              <a:t>. Nam </a:t>
            </a:r>
            <a:r>
              <a:rPr lang="de-DE" sz="1400" dirty="0" err="1"/>
              <a:t>libe</a:t>
            </a:r>
            <a:r>
              <a:rPr lang="de-DE" sz="1400" dirty="0"/>
              <a:t> </a:t>
            </a:r>
            <a:r>
              <a:rPr lang="de-DE" sz="1400" dirty="0" err="1"/>
              <a:t>soluta</a:t>
            </a:r>
            <a:r>
              <a:rPr lang="de-DE" sz="1400" dirty="0"/>
              <a:t> nobis </a:t>
            </a:r>
            <a:r>
              <a:rPr lang="de-DE" sz="1400" dirty="0" err="1"/>
              <a:t>eligent</a:t>
            </a:r>
            <a:r>
              <a:rPr lang="de-DE" sz="1400" dirty="0"/>
              <a:t> </a:t>
            </a:r>
            <a:r>
              <a:rPr lang="de-DE" sz="1400" dirty="0" err="1"/>
              <a:t>optio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congue</a:t>
            </a:r>
            <a:r>
              <a:rPr lang="de-DE" sz="1400" dirty="0"/>
              <a:t> nihil </a:t>
            </a:r>
            <a:r>
              <a:rPr lang="de-DE" sz="1400" dirty="0" err="1"/>
              <a:t>impedit</a:t>
            </a:r>
            <a:r>
              <a:rPr lang="de-DE" sz="1400" dirty="0"/>
              <a:t> </a:t>
            </a:r>
            <a:r>
              <a:rPr lang="de-DE" sz="1400" dirty="0" err="1"/>
              <a:t>doming</a:t>
            </a:r>
            <a:r>
              <a:rPr lang="de-DE" sz="1400" dirty="0"/>
              <a:t> </a:t>
            </a:r>
            <a:r>
              <a:rPr lang="de-DE" sz="1400" dirty="0" err="1"/>
              <a:t>id</a:t>
            </a:r>
            <a:r>
              <a:rPr lang="de-DE" sz="1400" dirty="0"/>
              <a:t> </a:t>
            </a:r>
            <a:r>
              <a:rPr lang="de-DE" sz="1400" dirty="0" err="1"/>
              <a:t>Lorem</a:t>
            </a:r>
            <a:r>
              <a:rPr lang="de-DE" sz="1400" dirty="0"/>
              <a:t> </a:t>
            </a:r>
            <a:r>
              <a:rPr lang="de-DE" sz="1400" dirty="0" err="1"/>
              <a:t>ipsum</a:t>
            </a:r>
            <a:r>
              <a:rPr lang="de-DE" sz="1400" dirty="0"/>
              <a:t> </a:t>
            </a:r>
            <a:r>
              <a:rPr lang="de-DE" sz="1400" dirty="0" err="1"/>
              <a:t>dolor</a:t>
            </a:r>
            <a:r>
              <a:rPr lang="de-DE" sz="1400" dirty="0"/>
              <a:t> </a:t>
            </a:r>
            <a:r>
              <a:rPr lang="de-DE" sz="1400" dirty="0" err="1"/>
              <a:t>sit</a:t>
            </a:r>
            <a:r>
              <a:rPr lang="de-DE" sz="1400" dirty="0"/>
              <a:t> </a:t>
            </a:r>
            <a:r>
              <a:rPr lang="de-DE" sz="1400" dirty="0" err="1"/>
              <a:t>amet</a:t>
            </a:r>
            <a:r>
              <a:rPr lang="de-DE" sz="1400" dirty="0"/>
              <a:t>, </a:t>
            </a:r>
            <a:r>
              <a:rPr lang="de-DE" sz="1400" dirty="0" err="1"/>
              <a:t>consectetur</a:t>
            </a:r>
            <a:r>
              <a:rPr lang="de-DE" sz="1400" dirty="0"/>
              <a:t> </a:t>
            </a:r>
            <a:r>
              <a:rPr lang="de-DE" sz="1400" dirty="0" err="1"/>
              <a:t>adipiscing</a:t>
            </a:r>
            <a:r>
              <a:rPr lang="de-DE" sz="1400" dirty="0"/>
              <a:t> </a:t>
            </a:r>
            <a:r>
              <a:rPr lang="de-DE" sz="1400" dirty="0" err="1"/>
              <a:t>elit</a:t>
            </a:r>
            <a:r>
              <a:rPr lang="de-DE" sz="1400" dirty="0"/>
              <a:t>, </a:t>
            </a:r>
            <a:r>
              <a:rPr lang="de-DE" sz="1400" dirty="0" err="1"/>
              <a:t>set</a:t>
            </a:r>
            <a:r>
              <a:rPr lang="de-DE" sz="1400" dirty="0"/>
              <a:t> </a:t>
            </a:r>
            <a:r>
              <a:rPr lang="de-DE" sz="1400" dirty="0" err="1"/>
              <a:t>eiusmod</a:t>
            </a:r>
            <a:r>
              <a:rPr lang="de-DE" sz="1400" dirty="0"/>
              <a:t> </a:t>
            </a:r>
            <a:r>
              <a:rPr lang="de-DE" sz="1400" dirty="0" err="1"/>
              <a:t>tempor</a:t>
            </a:r>
            <a:r>
              <a:rPr lang="de-DE" sz="1400" dirty="0"/>
              <a:t> </a:t>
            </a:r>
            <a:r>
              <a:rPr lang="de-DE" sz="1400" dirty="0" err="1"/>
              <a:t>incidunt</a:t>
            </a:r>
            <a:r>
              <a:rPr lang="de-DE" sz="1400" dirty="0"/>
              <a:t> et </a:t>
            </a:r>
            <a:r>
              <a:rPr lang="de-DE" sz="1400" dirty="0" err="1"/>
              <a:t>labore</a:t>
            </a:r>
            <a:r>
              <a:rPr lang="de-DE" sz="1400" dirty="0"/>
              <a:t> et </a:t>
            </a:r>
            <a:r>
              <a:rPr lang="de-DE" sz="1400" dirty="0" err="1"/>
              <a:t>dolore</a:t>
            </a:r>
            <a:r>
              <a:rPr lang="de-DE" sz="1400" dirty="0"/>
              <a:t> magna </a:t>
            </a:r>
            <a:r>
              <a:rPr lang="de-DE" sz="1400" dirty="0" err="1"/>
              <a:t>aliquam</a:t>
            </a:r>
            <a:r>
              <a:rPr lang="de-DE" sz="1400" dirty="0"/>
              <a:t>.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enim</a:t>
            </a:r>
            <a:r>
              <a:rPr lang="de-DE" sz="1400" dirty="0"/>
              <a:t> ad minim </a:t>
            </a:r>
            <a:r>
              <a:rPr lang="de-DE" sz="1400" dirty="0" err="1"/>
              <a:t>veniam</a:t>
            </a:r>
            <a:r>
              <a:rPr lang="de-DE" sz="1400" dirty="0"/>
              <a:t>, </a:t>
            </a:r>
            <a:r>
              <a:rPr lang="de-DE" sz="1400" dirty="0" err="1"/>
              <a:t>quis</a:t>
            </a:r>
            <a:r>
              <a:rPr lang="de-DE" sz="1400" dirty="0"/>
              <a:t> </a:t>
            </a:r>
            <a:r>
              <a:rPr lang="de-DE" sz="1400" dirty="0" err="1"/>
              <a:t>nostrud</a:t>
            </a:r>
            <a:r>
              <a:rPr lang="de-DE" sz="1400" dirty="0"/>
              <a:t> </a:t>
            </a:r>
            <a:r>
              <a:rPr lang="de-DE" sz="1400" dirty="0" err="1"/>
              <a:t>exerc</a:t>
            </a:r>
            <a:r>
              <a:rPr lang="de-DE" sz="1400" dirty="0"/>
              <a:t>. </a:t>
            </a:r>
            <a:r>
              <a:rPr lang="de-DE" sz="1400" dirty="0" err="1"/>
              <a:t>Irure</a:t>
            </a:r>
            <a:r>
              <a:rPr lang="de-DE" sz="1400" dirty="0"/>
              <a:t> </a:t>
            </a:r>
            <a:r>
              <a:rPr lang="de-DE" sz="1400" dirty="0" err="1"/>
              <a:t>dolor</a:t>
            </a:r>
            <a:r>
              <a:rPr lang="de-DE" sz="1400" dirty="0"/>
              <a:t> in </a:t>
            </a:r>
            <a:r>
              <a:rPr lang="de-DE" sz="1400" dirty="0" err="1"/>
              <a:t>reprehend</a:t>
            </a:r>
            <a:r>
              <a:rPr lang="de-DE" sz="1400" dirty="0"/>
              <a:t> </a:t>
            </a:r>
            <a:r>
              <a:rPr lang="de-DE" sz="1400" dirty="0" err="1"/>
              <a:t>incididunt</a:t>
            </a:r>
            <a:r>
              <a:rPr lang="de-DE" sz="1400" dirty="0"/>
              <a:t>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labore</a:t>
            </a:r>
            <a:r>
              <a:rPr lang="de-DE" sz="1400" dirty="0"/>
              <a:t> et </a:t>
            </a:r>
            <a:r>
              <a:rPr lang="de-DE" sz="1400" dirty="0" err="1"/>
              <a:t>dolore</a:t>
            </a:r>
            <a:r>
              <a:rPr lang="de-DE" sz="1400" dirty="0"/>
              <a:t> magna </a:t>
            </a:r>
            <a:r>
              <a:rPr lang="de-DE" sz="1400" dirty="0" err="1"/>
              <a:t>aliqua</a:t>
            </a:r>
            <a:r>
              <a:rPr lang="de-DE" sz="1400" dirty="0"/>
              <a:t>.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enim</a:t>
            </a:r>
            <a:r>
              <a:rPr lang="de-DE" sz="1400" dirty="0"/>
              <a:t> ad minim </a:t>
            </a:r>
            <a:r>
              <a:rPr lang="de-DE" sz="1400" dirty="0" err="1"/>
              <a:t>veniam</a:t>
            </a:r>
            <a:r>
              <a:rPr lang="de-DE" sz="1400" dirty="0"/>
              <a:t>, </a:t>
            </a:r>
            <a:r>
              <a:rPr lang="de-DE" sz="1400" dirty="0" err="1"/>
              <a:t>quis</a:t>
            </a:r>
            <a:r>
              <a:rPr lang="de-DE" sz="1400" dirty="0"/>
              <a:t> </a:t>
            </a:r>
            <a:r>
              <a:rPr lang="de-DE" sz="1400" dirty="0" err="1"/>
              <a:t>nostrud</a:t>
            </a:r>
            <a:r>
              <a:rPr lang="de-DE" sz="1400" dirty="0"/>
              <a:t> </a:t>
            </a:r>
            <a:r>
              <a:rPr lang="de-DE" sz="1400" dirty="0" err="1"/>
              <a:t>exercitation</a:t>
            </a:r>
            <a:r>
              <a:rPr lang="de-DE" sz="1400" dirty="0"/>
              <a:t> </a:t>
            </a:r>
            <a:r>
              <a:rPr lang="de-DE" sz="1400" dirty="0" err="1"/>
              <a:t>ullamco</a:t>
            </a:r>
            <a:r>
              <a:rPr lang="de-DE" sz="1400" dirty="0"/>
              <a:t> </a:t>
            </a:r>
            <a:r>
              <a:rPr lang="de-DE" sz="1400" dirty="0" err="1"/>
              <a:t>laboris</a:t>
            </a:r>
            <a:r>
              <a:rPr lang="de-DE" sz="1400" dirty="0"/>
              <a:t> nisi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aliquip</a:t>
            </a:r>
            <a:r>
              <a:rPr lang="de-DE" sz="1400" dirty="0"/>
              <a:t> ex </a:t>
            </a:r>
            <a:r>
              <a:rPr lang="de-DE" sz="1400" dirty="0" err="1"/>
              <a:t>ea</a:t>
            </a:r>
            <a:r>
              <a:rPr lang="de-DE" sz="1400" dirty="0"/>
              <a:t> commodo </a:t>
            </a:r>
            <a:r>
              <a:rPr lang="de-DE" sz="1400" dirty="0" err="1"/>
              <a:t>consequat</a:t>
            </a:r>
            <a:r>
              <a:rPr lang="de-DE" sz="1400" dirty="0"/>
              <a:t>.</a:t>
            </a:r>
          </a:p>
          <a:p>
            <a:endParaRPr lang="de-DE" sz="1400" dirty="0"/>
          </a:p>
          <a:p>
            <a:r>
              <a:rPr lang="de-DE" sz="1400" dirty="0" err="1"/>
              <a:t>Aslu</a:t>
            </a:r>
            <a:r>
              <a:rPr lang="de-DE" sz="1400" dirty="0"/>
              <a:t> </a:t>
            </a:r>
            <a:r>
              <a:rPr lang="de-DE" sz="1400" dirty="0" err="1"/>
              <a:t>unaffoctor</a:t>
            </a:r>
            <a:r>
              <a:rPr lang="de-DE" sz="1400" dirty="0"/>
              <a:t> </a:t>
            </a:r>
            <a:r>
              <a:rPr lang="de-DE" sz="1400" dirty="0" err="1"/>
              <a:t>gef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siructiun</a:t>
            </a:r>
            <a:r>
              <a:rPr lang="de-DE" sz="1400" dirty="0"/>
              <a:t>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spiarshoot</a:t>
            </a:r>
            <a:r>
              <a:rPr lang="de-DE" sz="1400" dirty="0"/>
              <a:t> </a:t>
            </a:r>
            <a:r>
              <a:rPr lang="de-DE" sz="1400" dirty="0" err="1"/>
              <a:t>anet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GurGanglo</a:t>
            </a:r>
            <a:r>
              <a:rPr lang="de-DE" sz="1400" dirty="0"/>
              <a:t> </a:t>
            </a:r>
            <a:r>
              <a:rPr lang="de-DE" sz="1400" dirty="0" err="1"/>
              <a:t>gur</a:t>
            </a:r>
            <a:r>
              <a:rPr lang="de-DE" sz="1400" dirty="0"/>
              <a:t> </a:t>
            </a:r>
            <a:r>
              <a:rPr lang="de-DE" sz="1400" dirty="0" err="1"/>
              <a:t>pwucossing</a:t>
            </a:r>
            <a:r>
              <a:rPr lang="de-DE" sz="1400" dirty="0"/>
              <a:t> </a:t>
            </a:r>
            <a:r>
              <a:rPr lang="de-DE" sz="1400" dirty="0" err="1"/>
              <a:t>pwutwam</a:t>
            </a:r>
            <a:r>
              <a:rPr lang="de-DE" sz="1400" dirty="0"/>
              <a:t>. </a:t>
            </a:r>
            <a:r>
              <a:rPr lang="de-DE" sz="1400" dirty="0" err="1"/>
              <a:t>Ghat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, </a:t>
            </a:r>
            <a:r>
              <a:rPr lang="de-DE" sz="1400" dirty="0" err="1"/>
              <a:t>ig</a:t>
            </a:r>
            <a:r>
              <a:rPr lang="de-DE" sz="1400" dirty="0"/>
              <a:t> </a:t>
            </a:r>
            <a:r>
              <a:rPr lang="de-DE" sz="1400" dirty="0" err="1"/>
              <a:t>pany</a:t>
            </a:r>
            <a:r>
              <a:rPr lang="de-DE" sz="1400" dirty="0"/>
              <a:t>,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maro</a:t>
            </a:r>
            <a:r>
              <a:rPr lang="de-DE" sz="1400" dirty="0"/>
              <a:t> </a:t>
            </a:r>
            <a:r>
              <a:rPr lang="de-DE" sz="1400" dirty="0" err="1"/>
              <a:t>tyu</a:t>
            </a:r>
            <a:r>
              <a:rPr lang="de-DE" sz="1400" dirty="0"/>
              <a:t> </a:t>
            </a:r>
            <a:r>
              <a:rPr lang="de-DE" sz="1400" dirty="0" err="1"/>
              <a:t>ucakw</a:t>
            </a:r>
            <a:r>
              <a:rPr lang="de-DE" sz="1400" dirty="0"/>
              <a:t> </a:t>
            </a:r>
            <a:r>
              <a:rPr lang="de-DE" sz="1400" dirty="0" err="1"/>
              <a:t>suftgasi</a:t>
            </a:r>
            <a:r>
              <a:rPr lang="de-DE" sz="1400" dirty="0"/>
              <a:t> </a:t>
            </a:r>
            <a:r>
              <a:rPr lang="de-DE" sz="1400" dirty="0" err="1"/>
              <a:t>pwuructs</a:t>
            </a:r>
            <a:r>
              <a:rPr lang="de-DE" sz="1400" dirty="0"/>
              <a:t> </a:t>
            </a:r>
            <a:r>
              <a:rPr lang="de-DE" sz="1400" dirty="0" err="1"/>
              <a:t>hod</a:t>
            </a:r>
            <a:r>
              <a:rPr lang="de-DE" sz="1400" dirty="0"/>
              <a:t> </a:t>
            </a:r>
            <a:r>
              <a:rPr lang="de-DE" sz="1400" dirty="0" err="1"/>
              <a:t>yot</a:t>
            </a:r>
            <a:r>
              <a:rPr lang="de-DE" sz="1400" dirty="0"/>
              <a:t> </a:t>
            </a:r>
            <a:r>
              <a:rPr lang="de-DE" sz="1400" dirty="0" err="1"/>
              <a:t>tyubo</a:t>
            </a:r>
            <a:r>
              <a:rPr lang="de-DE" sz="1400" dirty="0"/>
              <a:t> </a:t>
            </a:r>
            <a:r>
              <a:rPr lang="de-DE" sz="1400" dirty="0" err="1"/>
              <a:t>rotowminor</a:t>
            </a:r>
            <a:r>
              <a:rPr lang="de-DE" sz="1400" dirty="0"/>
              <a:t>. </a:t>
            </a:r>
            <a:r>
              <a:rPr lang="de-DE" sz="1400" dirty="0" err="1"/>
              <a:t>Plloaso</a:t>
            </a:r>
            <a:r>
              <a:rPr lang="de-DE" sz="1400" dirty="0"/>
              <a:t> </a:t>
            </a:r>
            <a:r>
              <a:rPr lang="de-DE" sz="1400" dirty="0" err="1"/>
              <a:t>mako</a:t>
            </a:r>
            <a:r>
              <a:rPr lang="de-DE" sz="1400" dirty="0"/>
              <a:t> </a:t>
            </a:r>
            <a:r>
              <a:rPr lang="de-DE" sz="1400" dirty="0" err="1"/>
              <a:t>nuto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cakso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 </a:t>
            </a:r>
            <a:r>
              <a:rPr lang="de-DE" sz="1400" dirty="0" err="1"/>
              <a:t>anr</a:t>
            </a:r>
            <a:r>
              <a:rPr lang="de-DE" sz="1400" dirty="0"/>
              <a:t> </a:t>
            </a:r>
            <a:r>
              <a:rPr lang="de-DE" sz="1400" dirty="0" err="1"/>
              <a:t>koop</a:t>
            </a:r>
            <a:r>
              <a:rPr lang="de-DE" sz="1400" dirty="0"/>
              <a:t> a </a:t>
            </a:r>
            <a:r>
              <a:rPr lang="de-DE" sz="1400" dirty="0" err="1"/>
              <a:t>cupy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vux</a:t>
            </a:r>
            <a:r>
              <a:rPr lang="de-DE" sz="1400" dirty="0"/>
              <a:t> </a:t>
            </a:r>
            <a:r>
              <a:rPr lang="de-DE" sz="1400" dirty="0" err="1"/>
              <a:t>noaw</a:t>
            </a:r>
            <a:r>
              <a:rPr lang="de-DE" sz="1400" dirty="0"/>
              <a:t> </a:t>
            </a:r>
            <a:r>
              <a:rPr lang="de-DE" sz="1400" dirty="0" err="1"/>
              <a:t>yerw</a:t>
            </a:r>
            <a:r>
              <a:rPr lang="de-DE" sz="1400" dirty="0"/>
              <a:t> </a:t>
            </a:r>
            <a:r>
              <a:rPr lang="de-DE" sz="1400" dirty="0" err="1"/>
              <a:t>phuno</a:t>
            </a:r>
            <a:r>
              <a:rPr lang="de-DE" sz="1400" dirty="0"/>
              <a:t>.</a:t>
            </a:r>
            <a:endParaRPr sz="1400" dirty="0"/>
          </a:p>
        </p:txBody>
      </p:sp>
      <p:sp>
        <p:nvSpPr>
          <p:cNvPr id="119" name="Rectangle"/>
          <p:cNvSpPr/>
          <p:nvPr/>
        </p:nvSpPr>
        <p:spPr>
          <a:xfrm>
            <a:off x="828744" y="12155327"/>
            <a:ext cx="4294713" cy="1811491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17145" rIns="17145"/>
          <a:lstStyle/>
          <a:p>
            <a:endParaRPr sz="1355"/>
          </a:p>
        </p:txBody>
      </p:sp>
      <p:sp>
        <p:nvSpPr>
          <p:cNvPr id="120" name="Rectangle 3"/>
          <p:cNvSpPr txBox="1"/>
          <p:nvPr/>
        </p:nvSpPr>
        <p:spPr>
          <a:xfrm>
            <a:off x="1833848" y="8235399"/>
            <a:ext cx="2190750" cy="91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800" dirty="0"/>
              <a:t>This could be a place for your charts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F0EB17A-1EBE-4DCD-B9FC-E27C17CFDBD1}"/>
              </a:ext>
            </a:extLst>
          </p:cNvPr>
          <p:cNvSpPr txBox="1"/>
          <p:nvPr/>
        </p:nvSpPr>
        <p:spPr>
          <a:xfrm>
            <a:off x="828745" y="9268127"/>
            <a:ext cx="4294713" cy="2412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400" dirty="0" err="1"/>
              <a:t>Ghat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, </a:t>
            </a:r>
            <a:r>
              <a:rPr lang="de-DE" sz="1400" dirty="0" err="1"/>
              <a:t>ig</a:t>
            </a:r>
            <a:r>
              <a:rPr lang="de-DE" sz="1400" dirty="0"/>
              <a:t> </a:t>
            </a:r>
            <a:r>
              <a:rPr lang="de-DE" sz="1400" dirty="0" err="1"/>
              <a:t>pany</a:t>
            </a:r>
            <a:r>
              <a:rPr lang="de-DE" sz="1400" dirty="0"/>
              <a:t>,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maro</a:t>
            </a:r>
            <a:r>
              <a:rPr lang="de-DE" sz="1400" dirty="0"/>
              <a:t> </a:t>
            </a:r>
            <a:r>
              <a:rPr lang="de-DE" sz="1400" dirty="0" err="1"/>
              <a:t>tyu</a:t>
            </a:r>
            <a:r>
              <a:rPr lang="de-DE" sz="1400" dirty="0"/>
              <a:t> </a:t>
            </a:r>
            <a:r>
              <a:rPr lang="de-DE" sz="1400" dirty="0" err="1"/>
              <a:t>ucakw</a:t>
            </a:r>
            <a:r>
              <a:rPr lang="de-DE" sz="1400" dirty="0"/>
              <a:t> </a:t>
            </a:r>
            <a:r>
              <a:rPr lang="de-DE" sz="1400" dirty="0" err="1"/>
              <a:t>suftgasi</a:t>
            </a:r>
            <a:r>
              <a:rPr lang="de-DE" sz="1400" dirty="0"/>
              <a:t> </a:t>
            </a:r>
            <a:r>
              <a:rPr lang="de-DE" sz="1400" dirty="0" err="1"/>
              <a:t>pwuructs</a:t>
            </a:r>
            <a:r>
              <a:rPr lang="de-DE" sz="1400" dirty="0"/>
              <a:t> </a:t>
            </a:r>
            <a:r>
              <a:rPr lang="de-DE" sz="1400" dirty="0" err="1"/>
              <a:t>hod</a:t>
            </a:r>
            <a:r>
              <a:rPr lang="de-DE" sz="1400" dirty="0"/>
              <a:t> </a:t>
            </a:r>
            <a:r>
              <a:rPr lang="de-DE" sz="1400" dirty="0" err="1"/>
              <a:t>yot</a:t>
            </a:r>
            <a:r>
              <a:rPr lang="de-DE" sz="1400" dirty="0"/>
              <a:t> </a:t>
            </a:r>
            <a:r>
              <a:rPr lang="de-DE" sz="1400" dirty="0" err="1"/>
              <a:t>tyubo</a:t>
            </a:r>
            <a:r>
              <a:rPr lang="de-DE" sz="1400" dirty="0"/>
              <a:t> </a:t>
            </a:r>
            <a:r>
              <a:rPr lang="de-DE" sz="1400" dirty="0" err="1"/>
              <a:t>rotowminor</a:t>
            </a:r>
            <a:r>
              <a:rPr lang="de-DE" sz="1400" dirty="0"/>
              <a:t>. </a:t>
            </a:r>
            <a:r>
              <a:rPr lang="de-DE" sz="1400" dirty="0" err="1"/>
              <a:t>Plloaso</a:t>
            </a:r>
            <a:r>
              <a:rPr lang="de-DE" sz="1400" dirty="0"/>
              <a:t> </a:t>
            </a:r>
            <a:r>
              <a:rPr lang="de-DE" sz="1400" dirty="0" err="1"/>
              <a:t>mako</a:t>
            </a:r>
            <a:r>
              <a:rPr lang="de-DE" sz="1400" dirty="0"/>
              <a:t> </a:t>
            </a:r>
            <a:r>
              <a:rPr lang="de-DE" sz="1400" dirty="0" err="1"/>
              <a:t>nuto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cakso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 </a:t>
            </a:r>
            <a:r>
              <a:rPr lang="de-DE" sz="1400" dirty="0" err="1"/>
              <a:t>anr</a:t>
            </a:r>
            <a:r>
              <a:rPr lang="de-DE" sz="1400" dirty="0"/>
              <a:t> </a:t>
            </a:r>
            <a:r>
              <a:rPr lang="de-DE" sz="1400" dirty="0" err="1"/>
              <a:t>koop</a:t>
            </a:r>
            <a:r>
              <a:rPr lang="de-DE" sz="1400" dirty="0"/>
              <a:t> a </a:t>
            </a:r>
            <a:r>
              <a:rPr lang="de-DE" sz="1400" dirty="0" err="1"/>
              <a:t>cupy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vux</a:t>
            </a:r>
            <a:r>
              <a:rPr lang="de-DE" sz="1400" dirty="0"/>
              <a:t> </a:t>
            </a:r>
            <a:r>
              <a:rPr lang="de-DE" sz="1400" dirty="0" err="1"/>
              <a:t>noaw</a:t>
            </a:r>
            <a:r>
              <a:rPr lang="de-DE" sz="1400" dirty="0"/>
              <a:t> </a:t>
            </a:r>
            <a:r>
              <a:rPr lang="de-DE" sz="1400" dirty="0" err="1"/>
              <a:t>yerw</a:t>
            </a:r>
            <a:r>
              <a:rPr lang="de-DE" sz="1400" dirty="0"/>
              <a:t> </a:t>
            </a:r>
            <a:r>
              <a:rPr lang="de-DE" sz="1400" dirty="0" err="1"/>
              <a:t>phuno</a:t>
            </a:r>
            <a:r>
              <a:rPr lang="de-DE" sz="1400" dirty="0"/>
              <a:t>. </a:t>
            </a:r>
            <a:r>
              <a:rPr lang="de-DE" sz="1400" dirty="0" err="1"/>
              <a:t>Whag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,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efed</a:t>
            </a:r>
            <a:r>
              <a:rPr lang="de-DE" sz="1400" dirty="0"/>
              <a:t>, </a:t>
            </a:r>
            <a:r>
              <a:rPr lang="de-DE" sz="1400" dirty="0" err="1"/>
              <a:t>quiel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mada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otrenzr</a:t>
            </a:r>
            <a:r>
              <a:rPr lang="de-DE" sz="1400" dirty="0"/>
              <a:t> </a:t>
            </a:r>
            <a:r>
              <a:rPr lang="de-DE" sz="1400" dirty="0" err="1"/>
              <a:t>swipontgwook</a:t>
            </a:r>
            <a:r>
              <a:rPr lang="de-DE" sz="1400" dirty="0"/>
              <a:t> </a:t>
            </a:r>
            <a:r>
              <a:rPr lang="de-DE" sz="1400" dirty="0" err="1"/>
              <a:t>proudgs</a:t>
            </a:r>
            <a:r>
              <a:rPr lang="de-DE" sz="1400" dirty="0"/>
              <a:t> </a:t>
            </a:r>
            <a:r>
              <a:rPr lang="de-DE" sz="1400" dirty="0" err="1"/>
              <a:t>hus</a:t>
            </a:r>
            <a:r>
              <a:rPr lang="de-DE" sz="1400" dirty="0"/>
              <a:t> </a:t>
            </a:r>
            <a:r>
              <a:rPr lang="de-DE" sz="1400" dirty="0" err="1"/>
              <a:t>yag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dagarmidad</a:t>
            </a:r>
            <a:r>
              <a:rPr lang="de-DE" sz="1400" dirty="0"/>
              <a:t>. </a:t>
            </a:r>
            <a:r>
              <a:rPr lang="de-DE" sz="1400" dirty="0" err="1"/>
              <a:t>Plasa</a:t>
            </a:r>
            <a:r>
              <a:rPr lang="de-DE" sz="1400" dirty="0"/>
              <a:t> </a:t>
            </a:r>
            <a:r>
              <a:rPr lang="de-DE" sz="1400" dirty="0" err="1"/>
              <a:t>maku</a:t>
            </a:r>
            <a:r>
              <a:rPr lang="de-DE" sz="1400" dirty="0"/>
              <a:t> </a:t>
            </a:r>
            <a:r>
              <a:rPr lang="de-DE" sz="1400" dirty="0" err="1"/>
              <a:t>noga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</a:t>
            </a:r>
            <a:r>
              <a:rPr lang="de-DE" sz="1400" dirty="0" err="1"/>
              <a:t>trenzsa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 </a:t>
            </a:r>
            <a:r>
              <a:rPr lang="de-DE" sz="1400" dirty="0" err="1"/>
              <a:t>ent</a:t>
            </a:r>
            <a:r>
              <a:rPr lang="de-DE" sz="1400" dirty="0"/>
              <a:t> </a:t>
            </a:r>
            <a:r>
              <a:rPr lang="de-DE" sz="1400" dirty="0" err="1"/>
              <a:t>kaap</a:t>
            </a:r>
            <a:r>
              <a:rPr lang="de-DE" sz="1400" dirty="0"/>
              <a:t> </a:t>
            </a:r>
            <a:r>
              <a:rPr lang="de-DE" sz="1400" dirty="0" err="1"/>
              <a:t>zux</a:t>
            </a:r>
            <a:r>
              <a:rPr lang="de-DE" sz="1400" dirty="0"/>
              <a:t> </a:t>
            </a:r>
            <a:r>
              <a:rPr lang="de-DE" sz="1400" dirty="0" err="1"/>
              <a:t>copy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trenz </a:t>
            </a:r>
            <a:r>
              <a:rPr lang="de-DE" sz="1400" dirty="0" err="1"/>
              <a:t>kipg</a:t>
            </a:r>
            <a:r>
              <a:rPr lang="de-DE" sz="1400" dirty="0"/>
              <a:t> </a:t>
            </a:r>
            <a:r>
              <a:rPr lang="de-DE" sz="1400" dirty="0" err="1"/>
              <a:t>naar</a:t>
            </a:r>
            <a:r>
              <a:rPr lang="de-DE" sz="1400" dirty="0"/>
              <a:t> </a:t>
            </a:r>
            <a:r>
              <a:rPr lang="de-DE" sz="1400" dirty="0" err="1"/>
              <a:t>mixent</a:t>
            </a:r>
            <a:r>
              <a:rPr lang="de-DE" sz="1400" dirty="0"/>
              <a:t> </a:t>
            </a:r>
            <a:r>
              <a:rPr lang="de-DE" sz="1400" dirty="0" err="1"/>
              <a:t>phona</a:t>
            </a:r>
            <a:r>
              <a:rPr lang="de-DE" sz="1400" dirty="0"/>
              <a:t>..</a:t>
            </a:r>
          </a:p>
        </p:txBody>
      </p:sp>
      <p:sp>
        <p:nvSpPr>
          <p:cNvPr id="113" name="Rectangle 3"/>
          <p:cNvSpPr txBox="1"/>
          <p:nvPr/>
        </p:nvSpPr>
        <p:spPr>
          <a:xfrm>
            <a:off x="1333461" y="12706011"/>
            <a:ext cx="307070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000" dirty="0"/>
              <a:t>This could be a place for your table.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11CA3AC-5C64-4AC2-BB72-25ADA7992426}"/>
              </a:ext>
            </a:extLst>
          </p:cNvPr>
          <p:cNvSpPr txBox="1"/>
          <p:nvPr/>
        </p:nvSpPr>
        <p:spPr>
          <a:xfrm>
            <a:off x="5212358" y="4727903"/>
            <a:ext cx="4294155" cy="812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de-DE" dirty="0" err="1"/>
              <a:t>pictures</a:t>
            </a:r>
            <a:endParaRPr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CE5B5549-AAB3-4607-B10C-861EB98CC32C}"/>
              </a:ext>
            </a:extLst>
          </p:cNvPr>
          <p:cNvSpPr txBox="1"/>
          <p:nvPr/>
        </p:nvSpPr>
        <p:spPr>
          <a:xfrm>
            <a:off x="5212358" y="1658780"/>
            <a:ext cx="4294155" cy="2412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400" dirty="0"/>
              <a:t>Duis </a:t>
            </a:r>
            <a:r>
              <a:rPr lang="de-DE" sz="1400" dirty="0" err="1"/>
              <a:t>aute</a:t>
            </a:r>
            <a:r>
              <a:rPr lang="de-DE" sz="1400" dirty="0"/>
              <a:t> </a:t>
            </a:r>
            <a:r>
              <a:rPr lang="de-DE" sz="1400" dirty="0" err="1"/>
              <a:t>irure</a:t>
            </a:r>
            <a:r>
              <a:rPr lang="de-DE" sz="1400" dirty="0"/>
              <a:t> </a:t>
            </a:r>
            <a:r>
              <a:rPr lang="de-DE" sz="1400" dirty="0" err="1"/>
              <a:t>dolor</a:t>
            </a:r>
            <a:r>
              <a:rPr lang="de-DE" sz="1400" dirty="0"/>
              <a:t> in </a:t>
            </a:r>
            <a:r>
              <a:rPr lang="de-DE" sz="1400" dirty="0" err="1"/>
              <a:t>reprehenderit</a:t>
            </a:r>
            <a:r>
              <a:rPr lang="de-DE" sz="1400" dirty="0"/>
              <a:t> in </a:t>
            </a:r>
            <a:r>
              <a:rPr lang="de-DE" sz="1400" dirty="0" err="1"/>
              <a:t>voluptate</a:t>
            </a:r>
            <a:r>
              <a:rPr lang="de-DE" sz="1400" dirty="0"/>
              <a:t> </a:t>
            </a:r>
            <a:r>
              <a:rPr lang="de-DE" sz="1400" dirty="0" err="1"/>
              <a:t>velit</a:t>
            </a:r>
            <a:r>
              <a:rPr lang="de-DE" sz="1400" dirty="0"/>
              <a:t> esse </a:t>
            </a:r>
            <a:r>
              <a:rPr lang="de-DE" sz="1400" dirty="0" err="1"/>
              <a:t>molestaie</a:t>
            </a:r>
            <a:r>
              <a:rPr lang="de-DE" sz="1400" dirty="0"/>
              <a:t> </a:t>
            </a:r>
            <a:r>
              <a:rPr lang="de-DE" sz="1400" dirty="0" err="1"/>
              <a:t>cillum</a:t>
            </a:r>
            <a:r>
              <a:rPr lang="de-DE" sz="1400" dirty="0"/>
              <a:t>. Tia non ob </a:t>
            </a:r>
            <a:r>
              <a:rPr lang="de-DE" sz="1400" dirty="0" err="1"/>
              <a:t>ea</a:t>
            </a:r>
            <a:r>
              <a:rPr lang="de-DE" sz="1400" dirty="0"/>
              <a:t> </a:t>
            </a:r>
            <a:r>
              <a:rPr lang="de-DE" sz="1400" dirty="0" err="1"/>
              <a:t>soluad</a:t>
            </a:r>
            <a:r>
              <a:rPr lang="de-DE" sz="1400" dirty="0"/>
              <a:t> </a:t>
            </a:r>
            <a:r>
              <a:rPr lang="de-DE" sz="1400" dirty="0" err="1"/>
              <a:t>incommod</a:t>
            </a:r>
            <a:r>
              <a:rPr lang="de-DE" sz="1400" dirty="0"/>
              <a:t> </a:t>
            </a:r>
            <a:r>
              <a:rPr lang="de-DE" sz="1400" dirty="0" err="1"/>
              <a:t>quae</a:t>
            </a:r>
            <a:r>
              <a:rPr lang="de-DE" sz="1400" dirty="0"/>
              <a:t> </a:t>
            </a:r>
            <a:r>
              <a:rPr lang="de-DE" sz="1400" dirty="0" err="1"/>
              <a:t>egen</a:t>
            </a:r>
            <a:r>
              <a:rPr lang="de-DE" sz="1400" dirty="0"/>
              <a:t> </a:t>
            </a:r>
            <a:r>
              <a:rPr lang="de-DE" sz="1400" dirty="0" err="1"/>
              <a:t>ium</a:t>
            </a:r>
            <a:r>
              <a:rPr lang="de-DE" sz="1400" dirty="0"/>
              <a:t> </a:t>
            </a:r>
            <a:r>
              <a:rPr lang="de-DE" sz="1400" dirty="0" err="1"/>
              <a:t>improb</a:t>
            </a:r>
            <a:r>
              <a:rPr lang="de-DE" sz="1400" dirty="0"/>
              <a:t> </a:t>
            </a:r>
            <a:r>
              <a:rPr lang="de-DE" sz="1400" dirty="0" err="1"/>
              <a:t>fugiend</a:t>
            </a:r>
            <a:r>
              <a:rPr lang="de-DE" sz="1400" dirty="0"/>
              <a:t>. </a:t>
            </a:r>
            <a:r>
              <a:rPr lang="de-DE" sz="1400" dirty="0" err="1"/>
              <a:t>Officia</a:t>
            </a:r>
            <a:r>
              <a:rPr lang="de-DE" sz="1400" dirty="0"/>
              <a:t> </a:t>
            </a:r>
            <a:r>
              <a:rPr lang="de-DE" sz="1400" dirty="0" err="1"/>
              <a:t>deserunt</a:t>
            </a:r>
            <a:r>
              <a:rPr lang="de-DE" sz="1400" dirty="0"/>
              <a:t> </a:t>
            </a:r>
            <a:r>
              <a:rPr lang="de-DE" sz="1400" dirty="0" err="1"/>
              <a:t>mollit</a:t>
            </a:r>
            <a:r>
              <a:rPr lang="de-DE" sz="1400" dirty="0"/>
              <a:t> </a:t>
            </a:r>
            <a:r>
              <a:rPr lang="de-DE" sz="1400" dirty="0" err="1"/>
              <a:t>anim</a:t>
            </a:r>
            <a:r>
              <a:rPr lang="de-DE" sz="1400" dirty="0"/>
              <a:t> </a:t>
            </a:r>
            <a:r>
              <a:rPr lang="de-DE" sz="1400" dirty="0" err="1"/>
              <a:t>id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laborum</a:t>
            </a:r>
            <a:r>
              <a:rPr lang="de-DE" sz="1400" dirty="0"/>
              <a:t> Et </a:t>
            </a:r>
            <a:r>
              <a:rPr lang="de-DE" sz="1400" dirty="0" err="1"/>
              <a:t>harumd</a:t>
            </a:r>
            <a:r>
              <a:rPr lang="de-DE" sz="1400" dirty="0"/>
              <a:t> </a:t>
            </a:r>
            <a:r>
              <a:rPr lang="de-DE" sz="1400" dirty="0" err="1"/>
              <a:t>dereud</a:t>
            </a:r>
            <a:r>
              <a:rPr lang="de-DE" sz="1400" dirty="0"/>
              <a:t> </a:t>
            </a:r>
            <a:r>
              <a:rPr lang="de-DE" sz="1400" dirty="0" err="1"/>
              <a:t>facilis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er </a:t>
            </a:r>
            <a:r>
              <a:rPr lang="de-DE" sz="1400" dirty="0" err="1"/>
              <a:t>expedit</a:t>
            </a:r>
            <a:r>
              <a:rPr lang="de-DE" sz="1400" dirty="0"/>
              <a:t> </a:t>
            </a:r>
            <a:r>
              <a:rPr lang="de-DE" sz="1400" dirty="0" err="1"/>
              <a:t>distinct</a:t>
            </a:r>
            <a:r>
              <a:rPr lang="de-DE" sz="1400" dirty="0"/>
              <a:t>. </a:t>
            </a:r>
            <a:r>
              <a:rPr lang="de-DE" sz="1400" dirty="0" err="1"/>
              <a:t>Neque</a:t>
            </a:r>
            <a:r>
              <a:rPr lang="de-DE" sz="1400" dirty="0"/>
              <a:t> </a:t>
            </a:r>
            <a:r>
              <a:rPr lang="de-DE" sz="1400" dirty="0" err="1"/>
              <a:t>pecun</a:t>
            </a:r>
            <a:r>
              <a:rPr lang="de-DE" sz="1400" dirty="0"/>
              <a:t> </a:t>
            </a:r>
            <a:r>
              <a:rPr lang="de-DE" sz="1400" dirty="0" err="1"/>
              <a:t>modut</a:t>
            </a:r>
            <a:r>
              <a:rPr lang="de-DE" sz="1400" dirty="0"/>
              <a:t> </a:t>
            </a:r>
            <a:r>
              <a:rPr lang="de-DE" sz="1400" dirty="0" err="1"/>
              <a:t>est</a:t>
            </a:r>
            <a:r>
              <a:rPr lang="de-DE" sz="1400" dirty="0"/>
              <a:t> </a:t>
            </a:r>
            <a:r>
              <a:rPr lang="de-DE" sz="1400" dirty="0" err="1"/>
              <a:t>neque</a:t>
            </a:r>
            <a:r>
              <a:rPr lang="de-DE" sz="1400" dirty="0"/>
              <a:t> </a:t>
            </a:r>
            <a:r>
              <a:rPr lang="de-DE" sz="1400" dirty="0" err="1"/>
              <a:t>nonor</a:t>
            </a:r>
            <a:r>
              <a:rPr lang="de-DE" sz="1400" dirty="0"/>
              <a:t> et </a:t>
            </a:r>
            <a:r>
              <a:rPr lang="de-DE" sz="1400" dirty="0" err="1"/>
              <a:t>imper</a:t>
            </a:r>
            <a:r>
              <a:rPr lang="de-DE" sz="1400" dirty="0"/>
              <a:t> </a:t>
            </a:r>
            <a:r>
              <a:rPr lang="de-DE" sz="1400" dirty="0" err="1"/>
              <a:t>ned</a:t>
            </a:r>
            <a:r>
              <a:rPr lang="de-DE" sz="1400" dirty="0"/>
              <a:t> </a:t>
            </a:r>
            <a:r>
              <a:rPr lang="de-DE" sz="1400" dirty="0" err="1"/>
              <a:t>libidig</a:t>
            </a:r>
            <a:r>
              <a:rPr lang="de-DE" sz="1400" dirty="0"/>
              <a:t> </a:t>
            </a:r>
            <a:r>
              <a:rPr lang="de-DE" sz="1400" dirty="0" err="1"/>
              <a:t>met</a:t>
            </a:r>
            <a:r>
              <a:rPr lang="de-DE" sz="1400" dirty="0"/>
              <a:t>, </a:t>
            </a:r>
            <a:r>
              <a:rPr lang="de-DE" sz="1400" dirty="0" err="1"/>
              <a:t>consectetur</a:t>
            </a:r>
            <a:r>
              <a:rPr lang="de-DE" sz="1400" dirty="0"/>
              <a:t> </a:t>
            </a:r>
            <a:r>
              <a:rPr lang="de-DE" sz="1400" dirty="0" err="1"/>
              <a:t>adipiscing</a:t>
            </a:r>
            <a:r>
              <a:rPr lang="de-DE" sz="1400" dirty="0"/>
              <a:t> </a:t>
            </a:r>
            <a:r>
              <a:rPr lang="de-DE" sz="1400" dirty="0" err="1"/>
              <a:t>elit</a:t>
            </a:r>
            <a:r>
              <a:rPr lang="de-DE" sz="1400" dirty="0"/>
              <a:t>, sed </a:t>
            </a:r>
            <a:r>
              <a:rPr lang="de-DE" sz="1400" dirty="0" err="1"/>
              <a:t>ut</a:t>
            </a:r>
            <a:r>
              <a:rPr lang="de-DE" sz="1400" dirty="0"/>
              <a:t> </a:t>
            </a:r>
            <a:r>
              <a:rPr lang="de-DE" sz="1400" dirty="0" err="1"/>
              <a:t>labore</a:t>
            </a:r>
            <a:r>
              <a:rPr lang="de-DE" sz="1400" dirty="0"/>
              <a:t> et </a:t>
            </a:r>
            <a:r>
              <a:rPr lang="de-DE" sz="1400" dirty="0" err="1"/>
              <a:t>dolore</a:t>
            </a:r>
            <a:r>
              <a:rPr lang="de-DE" sz="1400" dirty="0"/>
              <a:t> magna </a:t>
            </a:r>
            <a:r>
              <a:rPr lang="de-DE" sz="1400" dirty="0" err="1"/>
              <a:t>aliquam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nostrud</a:t>
            </a:r>
            <a:r>
              <a:rPr lang="de-DE" sz="1400" dirty="0"/>
              <a:t> </a:t>
            </a:r>
            <a:r>
              <a:rPr lang="de-DE" sz="1400" dirty="0" err="1"/>
              <a:t>exercitation</a:t>
            </a:r>
            <a:r>
              <a:rPr lang="de-DE" sz="1400" dirty="0"/>
              <a:t> </a:t>
            </a:r>
            <a:r>
              <a:rPr lang="de-DE" sz="1400" dirty="0" err="1"/>
              <a:t>ullam</a:t>
            </a:r>
            <a:r>
              <a:rPr lang="de-DE" sz="1400" dirty="0"/>
              <a:t> </a:t>
            </a:r>
            <a:r>
              <a:rPr lang="de-DE" sz="1400" dirty="0" err="1"/>
              <a:t>mmodo</a:t>
            </a:r>
            <a:r>
              <a:rPr lang="de-DE" sz="1400" dirty="0"/>
              <a:t> </a:t>
            </a:r>
            <a:r>
              <a:rPr lang="de-DE" sz="1400" dirty="0" err="1"/>
              <a:t>consequet</a:t>
            </a:r>
            <a:r>
              <a:rPr lang="de-DE" sz="1400" dirty="0"/>
              <a:t>.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11CA3AC-5C64-4AC2-BB72-25ADA7992426}"/>
              </a:ext>
            </a:extLst>
          </p:cNvPr>
          <p:cNvSpPr txBox="1"/>
          <p:nvPr/>
        </p:nvSpPr>
        <p:spPr>
          <a:xfrm>
            <a:off x="5123457" y="15530012"/>
            <a:ext cx="4294155" cy="812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de-DE" dirty="0" err="1"/>
              <a:t>pictures</a:t>
            </a:r>
            <a:endParaRPr dirty="0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0F0EB17A-1EBE-4DCD-B9FC-E27C17CFDBD1}"/>
              </a:ext>
            </a:extLst>
          </p:cNvPr>
          <p:cNvSpPr txBox="1"/>
          <p:nvPr/>
        </p:nvSpPr>
        <p:spPr>
          <a:xfrm>
            <a:off x="828744" y="14371622"/>
            <a:ext cx="4294713" cy="2412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1400" dirty="0" err="1"/>
              <a:t>Ghat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, </a:t>
            </a:r>
            <a:r>
              <a:rPr lang="de-DE" sz="1400" dirty="0" err="1"/>
              <a:t>ig</a:t>
            </a:r>
            <a:r>
              <a:rPr lang="de-DE" sz="1400" dirty="0"/>
              <a:t> </a:t>
            </a:r>
            <a:r>
              <a:rPr lang="de-DE" sz="1400" dirty="0" err="1"/>
              <a:t>pany</a:t>
            </a:r>
            <a:r>
              <a:rPr lang="de-DE" sz="1400" dirty="0"/>
              <a:t>, </a:t>
            </a:r>
            <a:r>
              <a:rPr lang="de-DE" sz="1400" dirty="0" err="1"/>
              <a:t>gill</a:t>
            </a:r>
            <a:r>
              <a:rPr lang="de-DE" sz="1400" dirty="0"/>
              <a:t> </a:t>
            </a:r>
            <a:r>
              <a:rPr lang="de-DE" sz="1400" dirty="0" err="1"/>
              <a:t>bo</a:t>
            </a:r>
            <a:r>
              <a:rPr lang="de-DE" sz="1400" dirty="0"/>
              <a:t> </a:t>
            </a:r>
            <a:r>
              <a:rPr lang="de-DE" sz="1400" dirty="0" err="1"/>
              <a:t>maro</a:t>
            </a:r>
            <a:r>
              <a:rPr lang="de-DE" sz="1400" dirty="0"/>
              <a:t> </a:t>
            </a:r>
            <a:r>
              <a:rPr lang="de-DE" sz="1400" dirty="0" err="1"/>
              <a:t>tyu</a:t>
            </a:r>
            <a:r>
              <a:rPr lang="de-DE" sz="1400" dirty="0"/>
              <a:t> </a:t>
            </a:r>
            <a:r>
              <a:rPr lang="de-DE" sz="1400" dirty="0" err="1"/>
              <a:t>ucakw</a:t>
            </a:r>
            <a:r>
              <a:rPr lang="de-DE" sz="1400" dirty="0"/>
              <a:t> </a:t>
            </a:r>
            <a:r>
              <a:rPr lang="de-DE" sz="1400" dirty="0" err="1"/>
              <a:t>suftgasi</a:t>
            </a:r>
            <a:r>
              <a:rPr lang="de-DE" sz="1400" dirty="0"/>
              <a:t> </a:t>
            </a:r>
            <a:r>
              <a:rPr lang="de-DE" sz="1400" dirty="0" err="1"/>
              <a:t>pwuructs</a:t>
            </a:r>
            <a:r>
              <a:rPr lang="de-DE" sz="1400" dirty="0"/>
              <a:t> </a:t>
            </a:r>
            <a:r>
              <a:rPr lang="de-DE" sz="1400" dirty="0" err="1"/>
              <a:t>hod</a:t>
            </a:r>
            <a:r>
              <a:rPr lang="de-DE" sz="1400" dirty="0"/>
              <a:t> </a:t>
            </a:r>
            <a:r>
              <a:rPr lang="de-DE" sz="1400" dirty="0" err="1"/>
              <a:t>yot</a:t>
            </a:r>
            <a:r>
              <a:rPr lang="de-DE" sz="1400" dirty="0"/>
              <a:t> </a:t>
            </a:r>
            <a:r>
              <a:rPr lang="de-DE" sz="1400" dirty="0" err="1"/>
              <a:t>tyubo</a:t>
            </a:r>
            <a:r>
              <a:rPr lang="de-DE" sz="1400" dirty="0"/>
              <a:t> </a:t>
            </a:r>
            <a:r>
              <a:rPr lang="de-DE" sz="1400" dirty="0" err="1"/>
              <a:t>rotowminor</a:t>
            </a:r>
            <a:r>
              <a:rPr lang="de-DE" sz="1400" dirty="0"/>
              <a:t>. </a:t>
            </a:r>
            <a:r>
              <a:rPr lang="de-DE" sz="1400" dirty="0" err="1"/>
              <a:t>Plloaso</a:t>
            </a:r>
            <a:r>
              <a:rPr lang="de-DE" sz="1400" dirty="0"/>
              <a:t> </a:t>
            </a:r>
            <a:r>
              <a:rPr lang="de-DE" sz="1400" dirty="0" err="1"/>
              <a:t>mako</a:t>
            </a:r>
            <a:r>
              <a:rPr lang="de-DE" sz="1400" dirty="0"/>
              <a:t> </a:t>
            </a:r>
            <a:r>
              <a:rPr lang="de-DE" sz="1400" dirty="0" err="1"/>
              <a:t>nuto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cakso</a:t>
            </a:r>
            <a:r>
              <a:rPr lang="de-DE" sz="1400" dirty="0"/>
              <a:t> </a:t>
            </a:r>
            <a:r>
              <a:rPr lang="de-DE" sz="1400" dirty="0" err="1"/>
              <a:t>dodtos</a:t>
            </a:r>
            <a:r>
              <a:rPr lang="de-DE" sz="1400" dirty="0"/>
              <a:t> </a:t>
            </a:r>
            <a:r>
              <a:rPr lang="de-DE" sz="1400" dirty="0" err="1"/>
              <a:t>anr</a:t>
            </a:r>
            <a:r>
              <a:rPr lang="de-DE" sz="1400" dirty="0"/>
              <a:t> </a:t>
            </a:r>
            <a:r>
              <a:rPr lang="de-DE" sz="1400" dirty="0" err="1"/>
              <a:t>koop</a:t>
            </a:r>
            <a:r>
              <a:rPr lang="de-DE" sz="1400" dirty="0"/>
              <a:t> a </a:t>
            </a:r>
            <a:r>
              <a:rPr lang="de-DE" sz="1400" dirty="0" err="1"/>
              <a:t>cupy</a:t>
            </a:r>
            <a:r>
              <a:rPr lang="de-DE" sz="1400" dirty="0"/>
              <a:t>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cak</a:t>
            </a:r>
            <a:r>
              <a:rPr lang="de-DE" sz="1400" dirty="0"/>
              <a:t> </a:t>
            </a:r>
            <a:r>
              <a:rPr lang="de-DE" sz="1400" dirty="0" err="1"/>
              <a:t>vux</a:t>
            </a:r>
            <a:r>
              <a:rPr lang="de-DE" sz="1400" dirty="0"/>
              <a:t> </a:t>
            </a:r>
            <a:r>
              <a:rPr lang="de-DE" sz="1400" dirty="0" err="1"/>
              <a:t>noaw</a:t>
            </a:r>
            <a:r>
              <a:rPr lang="de-DE" sz="1400" dirty="0"/>
              <a:t> </a:t>
            </a:r>
            <a:r>
              <a:rPr lang="de-DE" sz="1400" dirty="0" err="1"/>
              <a:t>yerw</a:t>
            </a:r>
            <a:r>
              <a:rPr lang="de-DE" sz="1400" dirty="0"/>
              <a:t> </a:t>
            </a:r>
            <a:r>
              <a:rPr lang="de-DE" sz="1400" dirty="0" err="1"/>
              <a:t>phuno</a:t>
            </a:r>
            <a:r>
              <a:rPr lang="de-DE" sz="1400" dirty="0"/>
              <a:t>. </a:t>
            </a:r>
            <a:r>
              <a:rPr lang="de-DE" sz="1400" dirty="0" err="1"/>
              <a:t>Whag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, </a:t>
            </a:r>
            <a:r>
              <a:rPr lang="de-DE" sz="1400" dirty="0" err="1"/>
              <a:t>uf</a:t>
            </a:r>
            <a:r>
              <a:rPr lang="de-DE" sz="1400" dirty="0"/>
              <a:t> </a:t>
            </a:r>
            <a:r>
              <a:rPr lang="de-DE" sz="1400" dirty="0" err="1"/>
              <a:t>efed</a:t>
            </a:r>
            <a:r>
              <a:rPr lang="de-DE" sz="1400" dirty="0"/>
              <a:t>, </a:t>
            </a:r>
            <a:r>
              <a:rPr lang="de-DE" sz="1400" dirty="0" err="1"/>
              <a:t>quiel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mada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otrenzr</a:t>
            </a:r>
            <a:r>
              <a:rPr lang="de-DE" sz="1400" dirty="0"/>
              <a:t> </a:t>
            </a:r>
            <a:r>
              <a:rPr lang="de-DE" sz="1400" dirty="0" err="1"/>
              <a:t>swipontgwook</a:t>
            </a:r>
            <a:r>
              <a:rPr lang="de-DE" sz="1400" dirty="0"/>
              <a:t> </a:t>
            </a:r>
            <a:r>
              <a:rPr lang="de-DE" sz="1400" dirty="0" err="1"/>
              <a:t>proudgs</a:t>
            </a:r>
            <a:r>
              <a:rPr lang="de-DE" sz="1400" dirty="0"/>
              <a:t> </a:t>
            </a:r>
            <a:r>
              <a:rPr lang="de-DE" sz="1400" dirty="0" err="1"/>
              <a:t>hus</a:t>
            </a:r>
            <a:r>
              <a:rPr lang="de-DE" sz="1400" dirty="0"/>
              <a:t> </a:t>
            </a:r>
            <a:r>
              <a:rPr lang="de-DE" sz="1400" dirty="0" err="1"/>
              <a:t>yag</a:t>
            </a:r>
            <a:r>
              <a:rPr lang="de-DE" sz="1400" dirty="0"/>
              <a:t> </a:t>
            </a:r>
            <a:r>
              <a:rPr lang="de-DE" sz="1400" dirty="0" err="1"/>
              <a:t>su</a:t>
            </a:r>
            <a:r>
              <a:rPr lang="de-DE" sz="1400" dirty="0"/>
              <a:t> </a:t>
            </a:r>
            <a:r>
              <a:rPr lang="de-DE" sz="1400" dirty="0" err="1"/>
              <a:t>ba</a:t>
            </a:r>
            <a:r>
              <a:rPr lang="de-DE" sz="1400" dirty="0"/>
              <a:t> </a:t>
            </a:r>
            <a:r>
              <a:rPr lang="de-DE" sz="1400" dirty="0" err="1"/>
              <a:t>dagarmidad</a:t>
            </a:r>
            <a:r>
              <a:rPr lang="de-DE" sz="1400" dirty="0"/>
              <a:t>. </a:t>
            </a:r>
            <a:r>
              <a:rPr lang="de-DE" sz="1400" dirty="0" err="1"/>
              <a:t>Plasa</a:t>
            </a:r>
            <a:r>
              <a:rPr lang="de-DE" sz="1400" dirty="0"/>
              <a:t> </a:t>
            </a:r>
            <a:r>
              <a:rPr lang="de-DE" sz="1400" dirty="0" err="1"/>
              <a:t>maku</a:t>
            </a:r>
            <a:r>
              <a:rPr lang="de-DE" sz="1400" dirty="0"/>
              <a:t> </a:t>
            </a:r>
            <a:r>
              <a:rPr lang="de-DE" sz="1400" dirty="0" err="1"/>
              <a:t>noga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</a:t>
            </a:r>
            <a:r>
              <a:rPr lang="de-DE" sz="1400" dirty="0" err="1"/>
              <a:t>trenzsa</a:t>
            </a:r>
            <a:r>
              <a:rPr lang="de-DE" sz="1400" dirty="0"/>
              <a:t> </a:t>
            </a:r>
            <a:r>
              <a:rPr lang="de-DE" sz="1400" dirty="0" err="1"/>
              <a:t>schengos</a:t>
            </a:r>
            <a:r>
              <a:rPr lang="de-DE" sz="1400" dirty="0"/>
              <a:t> </a:t>
            </a:r>
            <a:r>
              <a:rPr lang="de-DE" sz="1400" dirty="0" err="1"/>
              <a:t>ent</a:t>
            </a:r>
            <a:r>
              <a:rPr lang="de-DE" sz="1400" dirty="0"/>
              <a:t> </a:t>
            </a:r>
            <a:r>
              <a:rPr lang="de-DE" sz="1400" dirty="0" err="1"/>
              <a:t>kaap</a:t>
            </a:r>
            <a:r>
              <a:rPr lang="de-DE" sz="1400" dirty="0"/>
              <a:t> </a:t>
            </a:r>
            <a:r>
              <a:rPr lang="de-DE" sz="1400" dirty="0" err="1"/>
              <a:t>zux</a:t>
            </a:r>
            <a:r>
              <a:rPr lang="de-DE" sz="1400" dirty="0"/>
              <a:t> </a:t>
            </a:r>
            <a:r>
              <a:rPr lang="de-DE" sz="1400" dirty="0" err="1"/>
              <a:t>copy</a:t>
            </a:r>
            <a:r>
              <a:rPr lang="de-DE" sz="1400" dirty="0"/>
              <a:t> </a:t>
            </a:r>
            <a:r>
              <a:rPr lang="de-DE" sz="1400" dirty="0" err="1"/>
              <a:t>wipont</a:t>
            </a:r>
            <a:r>
              <a:rPr lang="de-DE" sz="1400" dirty="0"/>
              <a:t> trenz </a:t>
            </a:r>
            <a:r>
              <a:rPr lang="de-DE" sz="1400" dirty="0" err="1"/>
              <a:t>kipg</a:t>
            </a:r>
            <a:r>
              <a:rPr lang="de-DE" sz="1400" dirty="0"/>
              <a:t> </a:t>
            </a:r>
            <a:r>
              <a:rPr lang="de-DE" sz="1400" dirty="0" err="1"/>
              <a:t>naar</a:t>
            </a:r>
            <a:r>
              <a:rPr lang="de-DE" sz="1400" dirty="0"/>
              <a:t> </a:t>
            </a:r>
            <a:r>
              <a:rPr lang="de-DE" sz="1400" dirty="0" err="1"/>
              <a:t>mixent</a:t>
            </a:r>
            <a:r>
              <a:rPr lang="de-DE" sz="1400" dirty="0"/>
              <a:t> </a:t>
            </a:r>
            <a:r>
              <a:rPr lang="de-DE" sz="1400" dirty="0" err="1"/>
              <a:t>phona</a:t>
            </a:r>
            <a:r>
              <a:rPr lang="de-DE" sz="1400" dirty="0"/>
              <a:t>..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D63D95E42A9428F9BFC520CEE0E9F" ma:contentTypeVersion="16" ma:contentTypeDescription="Create a new document." ma:contentTypeScope="" ma:versionID="f50277f81130a3c7a8a2a8aed8c24e34">
  <xsd:schema xmlns:xsd="http://www.w3.org/2001/XMLSchema" xmlns:xs="http://www.w3.org/2001/XMLSchema" xmlns:p="http://schemas.microsoft.com/office/2006/metadata/properties" xmlns:ns2="178bad1f-6bc1-4fa0-9c12-f4d0926a4272" xmlns:ns3="37d2cbd5-e237-4992-827f-dd59766624c0" targetNamespace="http://schemas.microsoft.com/office/2006/metadata/properties" ma:root="true" ma:fieldsID="3dd78dfadda296da34879e7aaf8b4803" ns2:_="" ns3:_="">
    <xsd:import namespace="178bad1f-6bc1-4fa0-9c12-f4d0926a4272"/>
    <xsd:import namespace="37d2cbd5-e237-4992-827f-dd5976662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bad1f-6bc1-4fa0-9c12-f4d0926a4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a7c3b8a-cae3-4dcb-91e7-05480ff860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2cbd5-e237-4992-827f-dd59766624c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27e8abf-3416-4005-8f64-bc312b7abca6}" ma:internalName="TaxCatchAll" ma:showField="CatchAllData" ma:web="37d2cbd5-e237-4992-827f-dd5976662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8bad1f-6bc1-4fa0-9c12-f4d0926a4272">
      <Terms xmlns="http://schemas.microsoft.com/office/infopath/2007/PartnerControls"/>
    </lcf76f155ced4ddcb4097134ff3c332f>
    <TaxCatchAll xmlns="37d2cbd5-e237-4992-827f-dd59766624c0" xsi:nil="true"/>
  </documentManagement>
</p:properties>
</file>

<file path=customXml/itemProps1.xml><?xml version="1.0" encoding="utf-8"?>
<ds:datastoreItem xmlns:ds="http://schemas.openxmlformats.org/officeDocument/2006/customXml" ds:itemID="{81F5CD68-0D45-457A-8956-9BB4BBCF7F62}"/>
</file>

<file path=customXml/itemProps2.xml><?xml version="1.0" encoding="utf-8"?>
<ds:datastoreItem xmlns:ds="http://schemas.openxmlformats.org/officeDocument/2006/customXml" ds:itemID="{95517CCB-5DFC-47FB-8CFF-25994B3E2A49}"/>
</file>

<file path=customXml/itemProps3.xml><?xml version="1.0" encoding="utf-8"?>
<ds:datastoreItem xmlns:ds="http://schemas.openxmlformats.org/officeDocument/2006/customXml" ds:itemID="{A4A8117F-569D-49B9-A059-2E7DB69341D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Avenir Next</vt:lpstr>
      <vt:lpstr>Layout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Eva-Maria Heinrich</cp:lastModifiedBy>
  <cp:revision>8</cp:revision>
  <dcterms:modified xsi:type="dcterms:W3CDTF">2025-05-21T08:18:53Z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0x010100E52D63D95E42A9428F9BFC520CEE0E9F</vt:lpwstr>
  </property>
</Properties>
</file>