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DB4F9-F289-ED4C-0DE2-FECE4641B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1C0712-BB5A-D37E-F38C-64FBE8D4D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26BD49-13DF-DEB1-05F4-70585AC8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E6B052-22F9-BE6B-C517-E427B415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229597-5769-D576-28BD-2927D4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97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30174-2F2D-639A-B8D9-50DD75AA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C3ACE8-0681-38A0-5E0A-5CB5BCCF0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BBABA-0475-91E1-6456-C252030D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09ED6B-2183-1AA1-3116-4FEFF08D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4FEE8E-9CAE-3F0F-DD23-F08FA87F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36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65B710A-6BB8-AF3D-6624-B0BF65C73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388BF1-2796-78B5-8756-9BDF5DA62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19179B-36A7-B63B-75ED-F4EAB75C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E907B6-B437-C80A-AA3E-6DD96422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E4C9E7-86E8-AE74-4151-D6A96F72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40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44ECD-9201-B21E-E6AC-8C5494F4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FFB185-73E7-AF71-9BF8-2871B3BD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9025BE-7154-9506-DEF2-6CD98D50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EC6680-C7B0-9D6B-1EA5-35BEA483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F54DFE-CEEC-E630-B97E-F8F384FA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57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7DA1C-7082-20F7-638C-E6F0244D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74D78-413A-6942-8A90-4CF1BDFA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F81642-93EE-BEC6-EF28-1614058B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523589-C888-3E80-B199-4F33D58E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C0FD7E-6035-4C17-9E29-2C8CD749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88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1D51D-BB69-D044-0CA4-79CBDDC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7BA881-0CF2-1A46-7E10-648E698E5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F4E892-F762-0120-0A13-9EAD50093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84627-142F-EAC8-8E58-8AE5C43B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938664-8BBA-0E7D-7A39-FB68EE45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CE2994-09BF-883A-FA27-BE9B6EBB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64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96361-D033-BBED-E2F4-6FDB51AE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F65C76-20ED-852C-5090-A7014EF1E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4944B-E1E1-037E-5510-3D6ABDB4F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46328A-B057-A12B-380D-3E982A176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BD75686-4B62-8A70-C717-B98D4607A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77845E9-D9D7-FA98-3CA4-2D92649E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69CC4AA-8FBA-6035-B7D0-BE875D1E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BCDEDC-63B3-B534-1C1B-1A9536BC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56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95DC5-7425-693D-4BB2-55AACF27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E15381-2856-94D3-99CF-CA4D8930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8AFCF1-FA8B-1669-D7A8-CCC9CED0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273491-03FE-1DD7-C95F-244AB375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69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ACF205-5C30-443A-072C-A1BB4456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2BF010-3AC8-8ADE-DEE0-2A5A7BBF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4848E5-1CF8-990A-38F5-2704E07B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6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38617-8FF8-5F1C-B28C-2663D684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C80AC-C34F-7AB0-9B6D-7815016D5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57CC5A-1FBE-7D99-1ACB-0A31DE20C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BB9E2E-0723-3BF7-D1E5-49C36574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610D89-3880-BBF2-6E21-414CE306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177154-6E2D-56B8-36B6-682E91D0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8C841-47CE-7E64-4E34-2BC92BC3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4BF9DA-3C06-736F-14C9-4CF2DAC51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BB6F33-6AB9-62ED-D57C-95AF6678F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9FB39D-447A-A69B-FC1C-C86F922A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1E73FE-208B-A444-765D-C2296BBF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DA9E0D-86C2-168B-1BCD-785EBC7B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0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FDDB44-CD8C-5354-CF5F-FDD8C297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CA1D84-B350-F3E0-976D-21EBA38F1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D23542-EF3F-A416-BB0F-48A7734CC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D5032D-6FE8-4C42-ADCC-EF6135182EBF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2E7134-B23F-710E-42DF-CCE7EB5E6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8C7286-64F9-0406-D457-08C927564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85CD1-181D-4A22-870F-A4D3EE7FB9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5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45840-B238-BEE1-E4C3-A04280C6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800" dirty="0"/>
              <a:t>ACV – Room </a:t>
            </a:r>
            <a:r>
              <a:rPr lang="de-DE" sz="3800" dirty="0" err="1"/>
              <a:t>Capacities</a:t>
            </a:r>
            <a:r>
              <a:rPr lang="de-DE" sz="3800" dirty="0"/>
              <a:t> Symposium Session Rooms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27874B-29BA-5961-CC17-DFC0FCF15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8295" y="4783284"/>
            <a:ext cx="152222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685800" rtl="0" eaLnBrk="1" latinLnBrk="0" hangingPunct="1">
              <a:defRPr sz="900" b="0" i="0" kern="1200">
                <a:solidFill>
                  <a:schemeClr val="bg1"/>
                </a:solidFill>
                <a:latin typeface="Aptos Light" panose="020B0004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C187DD-F4B9-A144-93F6-592273F69F74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437C1C-271D-9C82-03D8-9AFB2A3BD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060" y="8795833"/>
            <a:ext cx="10984817" cy="299211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1219108" rtl="0" eaLnBrk="1" latinLnBrk="0" hangingPunct="1">
              <a:defRPr sz="1600" b="0" i="0" kern="1200">
                <a:solidFill>
                  <a:schemeClr val="bg1"/>
                </a:solidFill>
                <a:latin typeface="Aptos Light" panose="020B0004020202020204" pitchFamily="34" charset="0"/>
                <a:ea typeface="+mn-ea"/>
                <a:cs typeface="+mn-cs"/>
              </a:defRPr>
            </a:lvl1pPr>
            <a:lvl2pPr marL="609555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08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664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18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772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325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880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435" algn="l" defTabSz="1219108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Excellence in pathology for optimal patient care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A7A8626E-335B-C446-20A7-28DEE6B6F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737132"/>
              </p:ext>
            </p:extLst>
          </p:nvPr>
        </p:nvGraphicFramePr>
        <p:xfrm>
          <a:off x="724545" y="1551871"/>
          <a:ext cx="9491172" cy="32490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60411">
                  <a:extLst>
                    <a:ext uri="{9D8B030D-6E8A-4147-A177-3AD203B41FA5}">
                      <a16:colId xmlns:a16="http://schemas.microsoft.com/office/drawing/2014/main" val="2191821490"/>
                    </a:ext>
                  </a:extLst>
                </a:gridCol>
                <a:gridCol w="5230761">
                  <a:extLst>
                    <a:ext uri="{9D8B030D-6E8A-4147-A177-3AD203B41FA5}">
                      <a16:colId xmlns:a16="http://schemas.microsoft.com/office/drawing/2014/main" val="4139254670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de-DE" sz="1900"/>
                        <a:t>Room / Space</a:t>
                      </a: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A0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900"/>
                        <a:t>Capacity / Purpose</a:t>
                      </a:r>
                    </a:p>
                  </a:txBody>
                  <a:tcPr marL="137160" marR="137160" marT="137160" marB="1371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A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212644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de-DE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Hall E1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000000"/>
                          </a:solidFill>
                        </a:rPr>
                        <a:t>540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478901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de-DE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Hall E2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rgbClr val="000000"/>
                          </a:solidFill>
                        </a:rPr>
                        <a:t>540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9831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de-DE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Hall F1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rgbClr val="000000"/>
                          </a:solidFill>
                        </a:rPr>
                        <a:t>540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498670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de-DE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Hall F2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rgbClr val="000000"/>
                          </a:solidFill>
                        </a:rPr>
                        <a:t>540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196085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de-DE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Hall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rgbClr val="000000"/>
                          </a:solidFill>
                        </a:rPr>
                        <a:t>375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369704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de-DE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Hall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>
                          <a:solidFill>
                            <a:srgbClr val="000000"/>
                          </a:solidFill>
                        </a:rPr>
                        <a:t>375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700001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fontAlgn="base" latinLnBrk="0" hangingPunct="1"/>
                      <a:r>
                        <a:rPr lang="en-GB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Room 1.61-62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165​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576368"/>
                  </a:ext>
                </a:extLst>
              </a:tr>
              <a:tr h="335643">
                <a:tc>
                  <a:txBody>
                    <a:bodyPr/>
                    <a:lstStyle/>
                    <a:p>
                      <a:pPr marL="0" algn="l" defTabSz="914354" rtl="0" eaLnBrk="1" fontAlgn="base" latinLnBrk="0" hangingPunct="1"/>
                      <a:r>
                        <a:rPr lang="en-GB" sz="1600" b="1" kern="1200">
                          <a:solidFill>
                            <a:srgbClr val="134385"/>
                          </a:solidFill>
                          <a:latin typeface="Aptos" panose="020B000402020202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Room 1.85-86​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165​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132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2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ACV – Room Capacities Symposium Session Rooms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Berger</dc:creator>
  <cp:lastModifiedBy>Sarah Berger</cp:lastModifiedBy>
  <cp:revision>1</cp:revision>
  <dcterms:created xsi:type="dcterms:W3CDTF">2025-04-15T10:01:33Z</dcterms:created>
  <dcterms:modified xsi:type="dcterms:W3CDTF">2025-04-15T10:03:54Z</dcterms:modified>
</cp:coreProperties>
</file>