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1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6DB4F9-F289-ED4C-0DE2-FECE4641B1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01C0712-BB5A-D37E-F38C-64FBE8D4DC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826BD49-13DF-DEB1-05F4-70585AC87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5032D-6FE8-4C42-ADCC-EF6135182EBF}" type="datetimeFigureOut">
              <a:rPr lang="de-DE" smtClean="0"/>
              <a:t>15.04.2025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0E6B052-22F9-BE6B-C517-E427B4159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229597-5769-D576-28BD-2927D433B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85CD1-181D-4A22-870F-A4D3EE7FB9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5979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730174-2F2D-639A-B8D9-50DD75AA7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3C3ACE8-0681-38A0-5E0A-5CB5BCCF0B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6BBABA-0475-91E1-6456-C252030D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5032D-6FE8-4C42-ADCC-EF6135182EBF}" type="datetimeFigureOut">
              <a:rPr lang="de-DE" smtClean="0"/>
              <a:t>15.04.2025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809ED6B-2183-1AA1-3116-4FEFF08D9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4FEE8E-9CAE-3F0F-DD23-F08FA87F4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85CD1-181D-4A22-870F-A4D3EE7FB9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7368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65B710A-6BB8-AF3D-6624-B0BF65C736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9388BF1-2796-78B5-8756-9BDF5DA622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419179B-36A7-B63B-75ED-F4EAB75C4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5032D-6FE8-4C42-ADCC-EF6135182EBF}" type="datetimeFigureOut">
              <a:rPr lang="de-DE" smtClean="0"/>
              <a:t>15.04.2025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9E907B6-B437-C80A-AA3E-6DD964226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BE4C9E7-86E8-AE74-4151-D6A96F726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85CD1-181D-4A22-870F-A4D3EE7FB9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404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344ECD-9201-B21E-E6AC-8C5494F43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1FFB185-73E7-AF71-9BF8-2871B3BDA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9025BE-7154-9506-DEF2-6CD98D50E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5032D-6FE8-4C42-ADCC-EF6135182EBF}" type="datetimeFigureOut">
              <a:rPr lang="de-DE" smtClean="0"/>
              <a:t>15.04.2025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EC6680-C7B0-9D6B-1EA5-35BEA4837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8F54DFE-CEEC-E630-B97E-F8F384FAD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85CD1-181D-4A22-870F-A4D3EE7FB9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2572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97DA1C-7082-20F7-638C-E6F0244D6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1274D78-413A-6942-8A90-4CF1BDFA74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F81642-93EE-BEC6-EF28-1614058B4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5032D-6FE8-4C42-ADCC-EF6135182EBF}" type="datetimeFigureOut">
              <a:rPr lang="de-DE" smtClean="0"/>
              <a:t>15.04.2025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523589-C888-3E80-B199-4F33D58E0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C0FD7E-6035-4C17-9E29-2C8CD7494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85CD1-181D-4A22-870F-A4D3EE7FB9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6887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B1D51D-BB69-D044-0CA4-79CBDDC60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7BA881-0CF2-1A46-7E10-648E698E5F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DF4E892-F762-0120-0A13-9EAD50093A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884627-142F-EAC8-8E58-8AE5C43B0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5032D-6FE8-4C42-ADCC-EF6135182EBF}" type="datetimeFigureOut">
              <a:rPr lang="de-DE" smtClean="0"/>
              <a:t>15.04.2025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5938664-8BBA-0E7D-7A39-FB68EE45D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1CE2994-09BF-883A-FA27-BE9B6EBB5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85CD1-181D-4A22-870F-A4D3EE7FB9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5647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496361-D033-BBED-E2F4-6FDB51AE3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9F65C76-20ED-852C-5090-A7014EF1E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DD4944B-E1E1-037E-5510-3D6ABDB4F5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F46328A-B057-A12B-380D-3E982A176F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BD75686-4B62-8A70-C717-B98D4607AA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77845E9-D9D7-FA98-3CA4-2D92649E9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5032D-6FE8-4C42-ADCC-EF6135182EBF}" type="datetimeFigureOut">
              <a:rPr lang="de-DE" smtClean="0"/>
              <a:t>15.04.2025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69CC4AA-8FBA-6035-B7D0-BE875D1EA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3BCDEDC-63B3-B534-1C1B-1A9536BC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85CD1-181D-4A22-870F-A4D3EE7FB9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7566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E95DC5-7425-693D-4BB2-55AACF273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CE15381-2856-94D3-99CF-CA4D8930E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5032D-6FE8-4C42-ADCC-EF6135182EBF}" type="datetimeFigureOut">
              <a:rPr lang="de-DE" smtClean="0"/>
              <a:t>15.04.2025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78AFCF1-FA8B-1669-D7A8-CCC9CED06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8273491-03FE-1DD7-C95F-244AB375A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85CD1-181D-4A22-870F-A4D3EE7FB9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698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AACF205-5C30-443A-072C-A1BB44566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5032D-6FE8-4C42-ADCC-EF6135182EBF}" type="datetimeFigureOut">
              <a:rPr lang="de-DE" smtClean="0"/>
              <a:t>15.04.2025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02BF010-3AC8-8ADE-DEE0-2A5A7BBF8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14848E5-1CF8-990A-38F5-2704E07B9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85CD1-181D-4A22-870F-A4D3EE7FB9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6687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738617-8FF8-5F1C-B28C-2663D6848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5C80AC-C34F-7AB0-9B6D-7815016D5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D57CC5A-1FBE-7D99-1ACB-0A31DE20C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8BB9E2E-0723-3BF7-D1E5-49C365749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5032D-6FE8-4C42-ADCC-EF6135182EBF}" type="datetimeFigureOut">
              <a:rPr lang="de-DE" smtClean="0"/>
              <a:t>15.04.2025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C610D89-3880-BBF2-6E21-414CE3067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6177154-6E2D-56B8-36B6-682E91D08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85CD1-181D-4A22-870F-A4D3EE7FB9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900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A8C841-47CE-7E64-4E34-2BC92BC32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14BF9DA-3C06-736F-14C9-4CF2DAC51E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6BB6F33-6AB9-62ED-D57C-95AF6678F5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A9FB39D-447A-A69B-FC1C-C86F922A9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5032D-6FE8-4C42-ADCC-EF6135182EBF}" type="datetimeFigureOut">
              <a:rPr lang="de-DE" smtClean="0"/>
              <a:t>15.04.2025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51E73FE-208B-A444-765D-C2296BBFC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EDA9E0D-86C2-168B-1BCD-785EBC7B6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85CD1-181D-4A22-870F-A4D3EE7FB9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806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0FDDB44-CD8C-5354-CF5F-FDD8C2972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3CA1D84-B350-F3E0-976D-21EBA38F1D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5D23542-EF3F-A416-BB0F-48A7734CCD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D5032D-6FE8-4C42-ADCC-EF6135182EBF}" type="datetimeFigureOut">
              <a:rPr lang="de-DE" smtClean="0"/>
              <a:t>15.04.2025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2E7134-B23F-710E-42DF-CCE7EB5E63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58C7286-64F9-0406-D457-08C927564F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E85CD1-181D-4A22-870F-A4D3EE7FB9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352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445840-B238-BEE1-E4C3-A04280C6B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800" dirty="0"/>
              <a:t>ACV – Room </a:t>
            </a:r>
            <a:r>
              <a:rPr lang="de-DE" sz="3800" dirty="0" err="1"/>
              <a:t>Capacities</a:t>
            </a:r>
            <a:r>
              <a:rPr lang="de-DE" sz="3800" dirty="0"/>
              <a:t> Symposium Session Rooms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027874B-29BA-5961-CC17-DFC0FCF155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18295" y="4783284"/>
            <a:ext cx="152222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685800" rtl="0" eaLnBrk="1" latinLnBrk="0" hangingPunct="1">
              <a:defRPr sz="900" b="0" i="0" kern="1200">
                <a:solidFill>
                  <a:schemeClr val="bg1"/>
                </a:solidFill>
                <a:latin typeface="Aptos Light" panose="020B000402020202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8C187DD-F4B9-A144-93F6-592273F69F74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3437C1C-271D-9C82-03D8-9AFB2A3BD2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6060" y="8795833"/>
            <a:ext cx="10984817" cy="299211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l" defTabSz="1219108" rtl="0" eaLnBrk="1" latinLnBrk="0" hangingPunct="1">
              <a:defRPr sz="1600" b="0" i="0" kern="1200">
                <a:solidFill>
                  <a:schemeClr val="bg1"/>
                </a:solidFill>
                <a:latin typeface="Aptos Light" panose="020B0004020202020204" pitchFamily="34" charset="0"/>
                <a:ea typeface="+mn-ea"/>
                <a:cs typeface="+mn-cs"/>
              </a:defRPr>
            </a:lvl1pPr>
            <a:lvl2pPr marL="609555" algn="l" defTabSz="1219108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08" algn="l" defTabSz="1219108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664" algn="l" defTabSz="1219108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218" algn="l" defTabSz="1219108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772" algn="l" defTabSz="1219108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325" algn="l" defTabSz="1219108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6880" algn="l" defTabSz="1219108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435" algn="l" defTabSz="1219108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/>
              <a:t>Excellence in pathology for optimal patient care</a:t>
            </a: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A7A8626E-335B-C446-20A7-28DEE6B6FB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6737132"/>
              </p:ext>
            </p:extLst>
          </p:nvPr>
        </p:nvGraphicFramePr>
        <p:xfrm>
          <a:off x="724545" y="1551871"/>
          <a:ext cx="9491172" cy="324902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260411">
                  <a:extLst>
                    <a:ext uri="{9D8B030D-6E8A-4147-A177-3AD203B41FA5}">
                      <a16:colId xmlns:a16="http://schemas.microsoft.com/office/drawing/2014/main" val="2191821490"/>
                    </a:ext>
                  </a:extLst>
                </a:gridCol>
                <a:gridCol w="5230761">
                  <a:extLst>
                    <a:ext uri="{9D8B030D-6E8A-4147-A177-3AD203B41FA5}">
                      <a16:colId xmlns:a16="http://schemas.microsoft.com/office/drawing/2014/main" val="4139254670"/>
                    </a:ext>
                  </a:extLst>
                </a:gridCol>
              </a:tblGrid>
              <a:tr h="558800">
                <a:tc>
                  <a:txBody>
                    <a:bodyPr/>
                    <a:lstStyle/>
                    <a:p>
                      <a:r>
                        <a:rPr lang="de-DE" sz="1900"/>
                        <a:t>Room / Space</a:t>
                      </a:r>
                    </a:p>
                  </a:txBody>
                  <a:tcPr marL="137160" marR="137160" marT="137160" marB="1371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A0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900"/>
                        <a:t>Capacity / Purpose</a:t>
                      </a:r>
                    </a:p>
                  </a:txBody>
                  <a:tcPr marL="137160" marR="137160" marT="137160" marB="1371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A0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8212644"/>
                  </a:ext>
                </a:extLst>
              </a:tr>
              <a:tr h="335643">
                <a:tc>
                  <a:txBody>
                    <a:bodyPr/>
                    <a:lstStyle/>
                    <a:p>
                      <a:pPr marL="0" algn="l" defTabSz="914354" rtl="0" eaLnBrk="1" latinLnBrk="0" hangingPunct="1"/>
                      <a:r>
                        <a:rPr lang="de-DE" sz="1600" b="1" kern="1200">
                          <a:solidFill>
                            <a:srgbClr val="134385"/>
                          </a:solidFill>
                          <a:latin typeface="Aptos" panose="020B000402020202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Hall E1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rgbClr val="000000"/>
                          </a:solidFill>
                        </a:rPr>
                        <a:t>540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9478901"/>
                  </a:ext>
                </a:extLst>
              </a:tr>
              <a:tr h="335643">
                <a:tc>
                  <a:txBody>
                    <a:bodyPr/>
                    <a:lstStyle/>
                    <a:p>
                      <a:pPr marL="0" algn="l" defTabSz="914354" rtl="0" eaLnBrk="1" latinLnBrk="0" hangingPunct="1"/>
                      <a:r>
                        <a:rPr lang="de-DE" sz="1600" b="1" kern="1200">
                          <a:solidFill>
                            <a:srgbClr val="134385"/>
                          </a:solidFill>
                          <a:latin typeface="Aptos" panose="020B000402020202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Hall E2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600">
                          <a:solidFill>
                            <a:srgbClr val="000000"/>
                          </a:solidFill>
                        </a:rPr>
                        <a:t>540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9831"/>
                  </a:ext>
                </a:extLst>
              </a:tr>
              <a:tr h="335643">
                <a:tc>
                  <a:txBody>
                    <a:bodyPr/>
                    <a:lstStyle/>
                    <a:p>
                      <a:pPr marL="0" algn="l" defTabSz="914354" rtl="0" eaLnBrk="1" latinLnBrk="0" hangingPunct="1"/>
                      <a:r>
                        <a:rPr lang="de-DE" sz="1600" b="1" kern="1200">
                          <a:solidFill>
                            <a:srgbClr val="134385"/>
                          </a:solidFill>
                          <a:latin typeface="Aptos" panose="020B000402020202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Hall F1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600">
                          <a:solidFill>
                            <a:srgbClr val="000000"/>
                          </a:solidFill>
                        </a:rPr>
                        <a:t>540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5498670"/>
                  </a:ext>
                </a:extLst>
              </a:tr>
              <a:tr h="335643">
                <a:tc>
                  <a:txBody>
                    <a:bodyPr/>
                    <a:lstStyle/>
                    <a:p>
                      <a:pPr marL="0" algn="l" defTabSz="914354" rtl="0" eaLnBrk="1" latinLnBrk="0" hangingPunct="1"/>
                      <a:r>
                        <a:rPr lang="de-DE" sz="1600" b="1" kern="1200">
                          <a:solidFill>
                            <a:srgbClr val="134385"/>
                          </a:solidFill>
                          <a:latin typeface="Aptos" panose="020B000402020202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Hall F2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600">
                          <a:solidFill>
                            <a:srgbClr val="000000"/>
                          </a:solidFill>
                        </a:rPr>
                        <a:t>540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4196085"/>
                  </a:ext>
                </a:extLst>
              </a:tr>
              <a:tr h="335643">
                <a:tc>
                  <a:txBody>
                    <a:bodyPr/>
                    <a:lstStyle/>
                    <a:p>
                      <a:pPr marL="0" algn="l" defTabSz="914354" rtl="0" eaLnBrk="1" latinLnBrk="0" hangingPunct="1"/>
                      <a:r>
                        <a:rPr lang="de-DE" sz="1600" b="1" kern="1200">
                          <a:solidFill>
                            <a:srgbClr val="134385"/>
                          </a:solidFill>
                          <a:latin typeface="Aptos" panose="020B000402020202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Hall 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600">
                          <a:solidFill>
                            <a:srgbClr val="000000"/>
                          </a:solidFill>
                        </a:rPr>
                        <a:t>375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369704"/>
                  </a:ext>
                </a:extLst>
              </a:tr>
              <a:tr h="335643">
                <a:tc>
                  <a:txBody>
                    <a:bodyPr/>
                    <a:lstStyle/>
                    <a:p>
                      <a:pPr marL="0" algn="l" defTabSz="914354" rtl="0" eaLnBrk="1" latinLnBrk="0" hangingPunct="1"/>
                      <a:r>
                        <a:rPr lang="de-DE" sz="1600" b="1" kern="1200">
                          <a:solidFill>
                            <a:srgbClr val="134385"/>
                          </a:solidFill>
                          <a:latin typeface="Aptos" panose="020B000402020202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Hall 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>
                          <a:solidFill>
                            <a:srgbClr val="000000"/>
                          </a:solidFill>
                        </a:rPr>
                        <a:t>375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4700001"/>
                  </a:ext>
                </a:extLst>
              </a:tr>
              <a:tr h="335643">
                <a:tc>
                  <a:txBody>
                    <a:bodyPr/>
                    <a:lstStyle/>
                    <a:p>
                      <a:pPr marL="0" algn="l" defTabSz="914354" rtl="0" eaLnBrk="1" fontAlgn="base" latinLnBrk="0" hangingPunct="1"/>
                      <a:r>
                        <a:rPr lang="en-GB" sz="1600" b="1" kern="1200">
                          <a:solidFill>
                            <a:srgbClr val="134385"/>
                          </a:solidFill>
                          <a:latin typeface="Aptos" panose="020B000402020202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Room 1.61-62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165​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7576368"/>
                  </a:ext>
                </a:extLst>
              </a:tr>
              <a:tr h="335643">
                <a:tc>
                  <a:txBody>
                    <a:bodyPr/>
                    <a:lstStyle/>
                    <a:p>
                      <a:pPr marL="0" algn="l" defTabSz="914354" rtl="0" eaLnBrk="1" fontAlgn="base" latinLnBrk="0" hangingPunct="1"/>
                      <a:r>
                        <a:rPr lang="en-GB" sz="1600" b="1" kern="1200">
                          <a:solidFill>
                            <a:srgbClr val="134385"/>
                          </a:solidFill>
                          <a:latin typeface="Aptos" panose="020B000402020202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Room 1.85-86​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165​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1327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4420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Office PowerPoint</Application>
  <PresentationFormat>Breitbild</PresentationFormat>
  <Paragraphs>21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</vt:lpstr>
      <vt:lpstr>ACV – Room Capacities Symposium Session Rooms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Sarah Berger</dc:creator>
  <cp:lastModifiedBy>Sarah Berger</cp:lastModifiedBy>
  <cp:revision>1</cp:revision>
  <dcterms:created xsi:type="dcterms:W3CDTF">2025-04-15T10:01:33Z</dcterms:created>
  <dcterms:modified xsi:type="dcterms:W3CDTF">2025-04-15T10:03:54Z</dcterms:modified>
</cp:coreProperties>
</file>