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de-DE"/>
    </a:defPPr>
    <a:lvl1pPr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609585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219170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828754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438339" algn="l" defTabSz="609585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3047924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3657509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4267093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4876678" algn="l" defTabSz="121917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89"/>
    <a:srgbClr val="008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755CA2-F3F0-489F-BA5E-D0E399D10796}" v="44" dt="2025-03-12T11:44:59.8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6"/>
    <p:restoredTop sz="94720"/>
  </p:normalViewPr>
  <p:slideViewPr>
    <p:cSldViewPr snapToGrid="0" snapToObjects="1" showGuides="1">
      <p:cViewPr varScale="1">
        <p:scale>
          <a:sx n="147" d="100"/>
          <a:sy n="147" d="100"/>
        </p:scale>
        <p:origin x="114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-Maria Heinrich" userId="4293d05f-af1e-4021-bfb2-2b1f408a233a" providerId="ADAL" clId="{D1755CA2-F3F0-489F-BA5E-D0E399D10796}"/>
    <pc:docChg chg="undo custSel addSld delSld modSld modMainMaster">
      <pc:chgData name="Eva-Maria Heinrich" userId="4293d05f-af1e-4021-bfb2-2b1f408a233a" providerId="ADAL" clId="{D1755CA2-F3F0-489F-BA5E-D0E399D10796}" dt="2025-03-12T11:33:17.951" v="448" actId="6014"/>
      <pc:docMkLst>
        <pc:docMk/>
      </pc:docMkLst>
      <pc:sldChg chg="del">
        <pc:chgData name="Eva-Maria Heinrich" userId="4293d05f-af1e-4021-bfb2-2b1f408a233a" providerId="ADAL" clId="{D1755CA2-F3F0-489F-BA5E-D0E399D10796}" dt="2025-03-12T11:01:32.145" v="139" actId="47"/>
        <pc:sldMkLst>
          <pc:docMk/>
          <pc:sldMk cId="0" sldId="256"/>
        </pc:sldMkLst>
      </pc:sldChg>
      <pc:sldChg chg="addSp modSp mod chgLayout">
        <pc:chgData name="Eva-Maria Heinrich" userId="4293d05f-af1e-4021-bfb2-2b1f408a233a" providerId="ADAL" clId="{D1755CA2-F3F0-489F-BA5E-D0E399D10796}" dt="2025-03-12T11:31:59.225" v="445" actId="700"/>
        <pc:sldMkLst>
          <pc:docMk/>
          <pc:sldMk cId="0" sldId="257"/>
        </pc:sldMkLst>
        <pc:spChg chg="add mod">
          <ac:chgData name="Eva-Maria Heinrich" userId="4293d05f-af1e-4021-bfb2-2b1f408a233a" providerId="ADAL" clId="{D1755CA2-F3F0-489F-BA5E-D0E399D10796}" dt="2025-03-12T11:31:59.225" v="445" actId="700"/>
          <ac:spMkLst>
            <pc:docMk/>
            <pc:sldMk cId="0" sldId="257"/>
            <ac:spMk id="2" creationId="{001AD83B-A46D-CA06-4B83-832852456665}"/>
          </ac:spMkLst>
        </pc:spChg>
      </pc:sldChg>
      <pc:sldChg chg="new">
        <pc:chgData name="Eva-Maria Heinrich" userId="4293d05f-af1e-4021-bfb2-2b1f408a233a" providerId="ADAL" clId="{D1755CA2-F3F0-489F-BA5E-D0E399D10796}" dt="2025-03-12T11:31:34.262" v="444" actId="680"/>
        <pc:sldMkLst>
          <pc:docMk/>
          <pc:sldMk cId="78939170" sldId="258"/>
        </pc:sldMkLst>
      </pc:sldChg>
      <pc:sldMasterChg chg="addSp delSp modSp mod modSldLayout sldLayoutOrd">
        <pc:chgData name="Eva-Maria Heinrich" userId="4293d05f-af1e-4021-bfb2-2b1f408a233a" providerId="ADAL" clId="{D1755CA2-F3F0-489F-BA5E-D0E399D10796}" dt="2025-03-12T11:33:17.951" v="448" actId="6014"/>
        <pc:sldMasterMkLst>
          <pc:docMk/>
          <pc:sldMasterMk cId="0" sldId="2147483648"/>
        </pc:sldMasterMkLst>
        <pc:spChg chg="add del mod">
          <ac:chgData name="Eva-Maria Heinrich" userId="4293d05f-af1e-4021-bfb2-2b1f408a233a" providerId="ADAL" clId="{D1755CA2-F3F0-489F-BA5E-D0E399D10796}" dt="2025-03-12T11:30:23.464" v="423" actId="478"/>
          <ac:spMkLst>
            <pc:docMk/>
            <pc:sldMasterMk cId="0" sldId="2147483648"/>
            <ac:spMk id="2" creationId="{2A442880-BAB1-7EE1-7B72-0B3F84593D2F}"/>
          </ac:spMkLst>
        </pc:spChg>
        <pc:spChg chg="add del mod">
          <ac:chgData name="Eva-Maria Heinrich" userId="4293d05f-af1e-4021-bfb2-2b1f408a233a" providerId="ADAL" clId="{D1755CA2-F3F0-489F-BA5E-D0E399D10796}" dt="2025-03-12T11:30:23.464" v="423" actId="478"/>
          <ac:spMkLst>
            <pc:docMk/>
            <pc:sldMasterMk cId="0" sldId="2147483648"/>
            <ac:spMk id="3" creationId="{408C1F16-6D80-9EEF-062C-B1FD9CC4E64C}"/>
          </ac:spMkLst>
        </pc:spChg>
        <pc:spChg chg="add del mod">
          <ac:chgData name="Eva-Maria Heinrich" userId="4293d05f-af1e-4021-bfb2-2b1f408a233a" providerId="ADAL" clId="{D1755CA2-F3F0-489F-BA5E-D0E399D10796}" dt="2025-03-12T11:30:23.464" v="423" actId="478"/>
          <ac:spMkLst>
            <pc:docMk/>
            <pc:sldMasterMk cId="0" sldId="2147483648"/>
            <ac:spMk id="4" creationId="{85FAF646-E273-739C-EF7E-BA396F3DD982}"/>
          </ac:spMkLst>
        </pc:spChg>
        <pc:spChg chg="add del mod modCrop">
          <ac:chgData name="Eva-Maria Heinrich" userId="4293d05f-af1e-4021-bfb2-2b1f408a233a" providerId="ADAL" clId="{D1755CA2-F3F0-489F-BA5E-D0E399D10796}" dt="2025-03-12T11:30:23.464" v="423" actId="478"/>
          <ac:spMkLst>
            <pc:docMk/>
            <pc:sldMasterMk cId="0" sldId="2147483648"/>
            <ac:spMk id="5" creationId="{97B7BD2D-24F6-5CBA-5E34-D2F5FD2F23D2}"/>
          </ac:spMkLst>
        </pc:spChg>
        <pc:spChg chg="add del mod">
          <ac:chgData name="Eva-Maria Heinrich" userId="4293d05f-af1e-4021-bfb2-2b1f408a233a" providerId="ADAL" clId="{D1755CA2-F3F0-489F-BA5E-D0E399D10796}" dt="2025-03-12T11:30:23.464" v="423" actId="478"/>
          <ac:spMkLst>
            <pc:docMk/>
            <pc:sldMasterMk cId="0" sldId="2147483648"/>
            <ac:spMk id="8" creationId="{2A349A66-46FD-E178-5D64-702DF7489D7D}"/>
          </ac:spMkLst>
        </pc:spChg>
        <pc:spChg chg="add del">
          <ac:chgData name="Eva-Maria Heinrich" userId="4293d05f-af1e-4021-bfb2-2b1f408a233a" providerId="ADAL" clId="{D1755CA2-F3F0-489F-BA5E-D0E399D10796}" dt="2025-03-12T11:09:20.033" v="334" actId="478"/>
          <ac:spMkLst>
            <pc:docMk/>
            <pc:sldMasterMk cId="0" sldId="2147483648"/>
            <ac:spMk id="9" creationId="{B979AC2A-23E0-85D8-3C51-3FA8EC69FEF3}"/>
          </ac:spMkLst>
        </pc:spChg>
        <pc:spChg chg="add del mod">
          <ac:chgData name="Eva-Maria Heinrich" userId="4293d05f-af1e-4021-bfb2-2b1f408a233a" providerId="ADAL" clId="{D1755CA2-F3F0-489F-BA5E-D0E399D10796}" dt="2025-03-12T11:17:48.682" v="351" actId="478"/>
          <ac:spMkLst>
            <pc:docMk/>
            <pc:sldMasterMk cId="0" sldId="2147483648"/>
            <ac:spMk id="10" creationId="{77A82294-BF91-E84F-5FC0-0D16F4EC3CD4}"/>
          </ac:spMkLst>
        </pc:spChg>
        <pc:spChg chg="mod">
          <ac:chgData name="Eva-Maria Heinrich" userId="4293d05f-af1e-4021-bfb2-2b1f408a233a" providerId="ADAL" clId="{D1755CA2-F3F0-489F-BA5E-D0E399D10796}" dt="2025-03-12T11:17:45.670" v="349"/>
          <ac:spMkLst>
            <pc:docMk/>
            <pc:sldMasterMk cId="0" sldId="2147483648"/>
            <ac:spMk id="11" creationId="{76C08A40-B272-3B13-E5A4-8BC9A7F32EDC}"/>
          </ac:spMkLst>
        </pc:spChg>
        <pc:spChg chg="add del mod ord">
          <ac:chgData name="Eva-Maria Heinrich" userId="4293d05f-af1e-4021-bfb2-2b1f408a233a" providerId="ADAL" clId="{D1755CA2-F3F0-489F-BA5E-D0E399D10796}" dt="2025-03-12T11:30:23.464" v="423" actId="478"/>
          <ac:spMkLst>
            <pc:docMk/>
            <pc:sldMasterMk cId="0" sldId="2147483648"/>
            <ac:spMk id="12" creationId="{70C0DACE-80C0-5F99-87DB-0873C3EE1BA2}"/>
          </ac:spMkLst>
        </pc:spChg>
        <pc:picChg chg="add del mod">
          <ac:chgData name="Eva-Maria Heinrich" userId="4293d05f-af1e-4021-bfb2-2b1f408a233a" providerId="ADAL" clId="{D1755CA2-F3F0-489F-BA5E-D0E399D10796}" dt="2025-03-12T11:30:23.464" v="423" actId="478"/>
          <ac:picMkLst>
            <pc:docMk/>
            <pc:sldMasterMk cId="0" sldId="2147483648"/>
            <ac:picMk id="7" creationId="{96C42E94-4C75-9549-8734-2E3F8C40B246}"/>
          </ac:picMkLst>
        </pc:picChg>
        <pc:picChg chg="add mod">
          <ac:chgData name="Eva-Maria Heinrich" userId="4293d05f-af1e-4021-bfb2-2b1f408a233a" providerId="ADAL" clId="{D1755CA2-F3F0-489F-BA5E-D0E399D10796}" dt="2025-03-12T11:30:35.350" v="428" actId="14100"/>
          <ac:picMkLst>
            <pc:docMk/>
            <pc:sldMasterMk cId="0" sldId="2147483648"/>
            <ac:picMk id="9" creationId="{4F01ED09-A0EC-4B97-A229-CB03E301ECD2}"/>
          </ac:picMkLst>
        </pc:picChg>
        <pc:picChg chg="del">
          <ac:chgData name="Eva-Maria Heinrich" userId="4293d05f-af1e-4021-bfb2-2b1f408a233a" providerId="ADAL" clId="{D1755CA2-F3F0-489F-BA5E-D0E399D10796}" dt="2025-03-12T10:50:54.264" v="128" actId="478"/>
          <ac:picMkLst>
            <pc:docMk/>
            <pc:sldMasterMk cId="0" sldId="2147483648"/>
            <ac:picMk id="1026" creationId="{350945B5-DE88-7F15-904E-9C92D2519101}"/>
          </ac:picMkLst>
        </pc:picChg>
        <pc:sldLayoutChg chg="addSp delSp modSp mod ord">
          <pc:chgData name="Eva-Maria Heinrich" userId="4293d05f-af1e-4021-bfb2-2b1f408a233a" providerId="ADAL" clId="{D1755CA2-F3F0-489F-BA5E-D0E399D10796}" dt="2025-03-12T11:30:48.773" v="429" actId="404"/>
          <pc:sldLayoutMkLst>
            <pc:docMk/>
            <pc:sldMasterMk cId="0" sldId="2147483648"/>
            <pc:sldLayoutMk cId="3381138790" sldId="2147483754"/>
          </pc:sldLayoutMkLst>
          <pc:spChg chg="add del mod">
            <ac:chgData name="Eva-Maria Heinrich" userId="4293d05f-af1e-4021-bfb2-2b1f408a233a" providerId="ADAL" clId="{D1755CA2-F3F0-489F-BA5E-D0E399D10796}" dt="2025-03-12T11:15:06.200" v="337" actId="478"/>
            <ac:spMkLst>
              <pc:docMk/>
              <pc:sldMasterMk cId="0" sldId="2147483648"/>
              <pc:sldLayoutMk cId="3381138790" sldId="2147483754"/>
              <ac:spMk id="2" creationId="{BB618D62-70A1-329C-E8BA-C68037E65B55}"/>
            </ac:spMkLst>
          </pc:spChg>
          <pc:spChg chg="add mod">
            <ac:chgData name="Eva-Maria Heinrich" userId="4293d05f-af1e-4021-bfb2-2b1f408a233a" providerId="ADAL" clId="{D1755CA2-F3F0-489F-BA5E-D0E399D10796}" dt="2025-03-12T11:30:48.773" v="429" actId="404"/>
            <ac:spMkLst>
              <pc:docMk/>
              <pc:sldMasterMk cId="0" sldId="2147483648"/>
              <pc:sldLayoutMk cId="3381138790" sldId="2147483754"/>
              <ac:spMk id="3" creationId="{8FE5BC24-50DD-6CAC-982F-55F072A1A6F1}"/>
            </ac:spMkLst>
          </pc:spChg>
        </pc:sldLayoutChg>
        <pc:sldLayoutChg chg="addSp delSp modSp mod setBg">
          <pc:chgData name="Eva-Maria Heinrich" userId="4293d05f-af1e-4021-bfb2-2b1f408a233a" providerId="ADAL" clId="{D1755CA2-F3F0-489F-BA5E-D0E399D10796}" dt="2025-03-12T11:32:49.646" v="447" actId="14100"/>
          <pc:sldLayoutMkLst>
            <pc:docMk/>
            <pc:sldMasterMk cId="0" sldId="2147483648"/>
            <pc:sldLayoutMk cId="921275180" sldId="2147483755"/>
          </pc:sldLayoutMkLst>
          <pc:spChg chg="add del mod">
            <ac:chgData name="Eva-Maria Heinrich" userId="4293d05f-af1e-4021-bfb2-2b1f408a233a" providerId="ADAL" clId="{D1755CA2-F3F0-489F-BA5E-D0E399D10796}" dt="2025-03-12T11:30:58.959" v="433" actId="478"/>
            <ac:spMkLst>
              <pc:docMk/>
              <pc:sldMasterMk cId="0" sldId="2147483648"/>
              <pc:sldLayoutMk cId="921275180" sldId="2147483755"/>
              <ac:spMk id="3" creationId="{7004B4E8-F4C2-9852-5262-32B4F1EC41D8}"/>
            </ac:spMkLst>
          </pc:spChg>
          <pc:spChg chg="add del mod">
            <ac:chgData name="Eva-Maria Heinrich" userId="4293d05f-af1e-4021-bfb2-2b1f408a233a" providerId="ADAL" clId="{D1755CA2-F3F0-489F-BA5E-D0E399D10796}" dt="2025-03-12T11:31:00.027" v="434" actId="478"/>
            <ac:spMkLst>
              <pc:docMk/>
              <pc:sldMasterMk cId="0" sldId="2147483648"/>
              <pc:sldLayoutMk cId="921275180" sldId="2147483755"/>
              <ac:spMk id="4" creationId="{49A96AE4-3722-8E42-248F-08355A8C2343}"/>
            </ac:spMkLst>
          </pc:spChg>
          <pc:spChg chg="add del mod">
            <ac:chgData name="Eva-Maria Heinrich" userId="4293d05f-af1e-4021-bfb2-2b1f408a233a" providerId="ADAL" clId="{D1755CA2-F3F0-489F-BA5E-D0E399D10796}" dt="2025-03-12T11:31:00.618" v="435" actId="478"/>
            <ac:spMkLst>
              <pc:docMk/>
              <pc:sldMasterMk cId="0" sldId="2147483648"/>
              <pc:sldLayoutMk cId="921275180" sldId="2147483755"/>
              <ac:spMk id="5" creationId="{27F802CE-D152-EB22-A102-4B30569E0835}"/>
            </ac:spMkLst>
          </pc:spChg>
          <pc:spChg chg="add del mod ord">
            <ac:chgData name="Eva-Maria Heinrich" userId="4293d05f-af1e-4021-bfb2-2b1f408a233a" providerId="ADAL" clId="{D1755CA2-F3F0-489F-BA5E-D0E399D10796}" dt="2025-03-12T11:30:56.220" v="430" actId="478"/>
            <ac:spMkLst>
              <pc:docMk/>
              <pc:sldMasterMk cId="0" sldId="2147483648"/>
              <pc:sldLayoutMk cId="921275180" sldId="2147483755"/>
              <ac:spMk id="7" creationId="{90225D46-BEA5-DED0-D8B5-E12D9F760070}"/>
            </ac:spMkLst>
          </pc:spChg>
          <pc:spChg chg="add del mod">
            <ac:chgData name="Eva-Maria Heinrich" userId="4293d05f-af1e-4021-bfb2-2b1f408a233a" providerId="ADAL" clId="{D1755CA2-F3F0-489F-BA5E-D0E399D10796}" dt="2025-03-12T11:30:58.319" v="432" actId="478"/>
            <ac:spMkLst>
              <pc:docMk/>
              <pc:sldMasterMk cId="0" sldId="2147483648"/>
              <pc:sldLayoutMk cId="921275180" sldId="2147483755"/>
              <ac:spMk id="8" creationId="{A8F7E1E4-A4BB-148F-A15C-CCB393D6B6D2}"/>
            </ac:spMkLst>
          </pc:spChg>
          <pc:spChg chg="add del">
            <ac:chgData name="Eva-Maria Heinrich" userId="4293d05f-af1e-4021-bfb2-2b1f408a233a" providerId="ADAL" clId="{D1755CA2-F3F0-489F-BA5E-D0E399D10796}" dt="2025-03-12T11:24:25.756" v="398" actId="11529"/>
            <ac:spMkLst>
              <pc:docMk/>
              <pc:sldMasterMk cId="0" sldId="2147483648"/>
              <pc:sldLayoutMk cId="921275180" sldId="2147483755"/>
              <ac:spMk id="9" creationId="{7AE20A53-E814-1FD8-4AEE-C2D5FA33F80C}"/>
            </ac:spMkLst>
          </pc:spChg>
          <pc:spChg chg="add mod">
            <ac:chgData name="Eva-Maria Heinrich" userId="4293d05f-af1e-4021-bfb2-2b1f408a233a" providerId="ADAL" clId="{D1755CA2-F3F0-489F-BA5E-D0E399D10796}" dt="2025-03-12T11:32:49.646" v="447" actId="14100"/>
            <ac:spMkLst>
              <pc:docMk/>
              <pc:sldMasterMk cId="0" sldId="2147483648"/>
              <pc:sldLayoutMk cId="921275180" sldId="2147483755"/>
              <ac:spMk id="10" creationId="{90C8DE18-BE41-F283-D32D-9E91756CC31C}"/>
            </ac:spMkLst>
          </pc:spChg>
          <pc:spChg chg="add mod">
            <ac:chgData name="Eva-Maria Heinrich" userId="4293d05f-af1e-4021-bfb2-2b1f408a233a" providerId="ADAL" clId="{D1755CA2-F3F0-489F-BA5E-D0E399D10796}" dt="2025-03-12T11:26:00.065" v="420" actId="14100"/>
            <ac:spMkLst>
              <pc:docMk/>
              <pc:sldMasterMk cId="0" sldId="2147483648"/>
              <pc:sldLayoutMk cId="921275180" sldId="2147483755"/>
              <ac:spMk id="11" creationId="{77FF85BC-367B-086C-5AEC-85E68C8DB72F}"/>
            </ac:spMkLst>
          </pc:spChg>
          <pc:picChg chg="del">
            <ac:chgData name="Eva-Maria Heinrich" userId="4293d05f-af1e-4021-bfb2-2b1f408a233a" providerId="ADAL" clId="{D1755CA2-F3F0-489F-BA5E-D0E399D10796}" dt="2025-03-12T10:49:31.335" v="14" actId="478"/>
            <ac:picMkLst>
              <pc:docMk/>
              <pc:sldMasterMk cId="0" sldId="2147483648"/>
              <pc:sldLayoutMk cId="921275180" sldId="2147483755"/>
              <ac:picMk id="2" creationId="{4B7F0513-1D7B-E1DC-3E0C-28551C4975F4}"/>
            </ac:picMkLst>
          </pc:picChg>
          <pc:picChg chg="add del mod">
            <ac:chgData name="Eva-Maria Heinrich" userId="4293d05f-af1e-4021-bfb2-2b1f408a233a" providerId="ADAL" clId="{D1755CA2-F3F0-489F-BA5E-D0E399D10796}" dt="2025-03-12T11:31:01.426" v="436" actId="478"/>
            <ac:picMkLst>
              <pc:docMk/>
              <pc:sldMasterMk cId="0" sldId="2147483648"/>
              <pc:sldLayoutMk cId="921275180" sldId="2147483755"/>
              <ac:picMk id="6" creationId="{CC085D9F-F1C0-EE3D-C467-4A5A66A231D8}"/>
            </ac:picMkLst>
          </pc:picChg>
          <pc:picChg chg="add mod ord">
            <ac:chgData name="Eva-Maria Heinrich" userId="4293d05f-af1e-4021-bfb2-2b1f408a233a" providerId="ADAL" clId="{D1755CA2-F3F0-489F-BA5E-D0E399D10796}" dt="2025-03-12T11:32:39.792" v="446" actId="34135"/>
            <ac:picMkLst>
              <pc:docMk/>
              <pc:sldMasterMk cId="0" sldId="2147483648"/>
              <pc:sldLayoutMk cId="921275180" sldId="2147483755"/>
              <ac:picMk id="9" creationId="{7F4CA3A5-8145-9763-81DC-F71E01CC6A16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E5BC24-50DD-6CAC-982F-55F072A1A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484"/>
            <a:ext cx="10515600" cy="1325033"/>
          </a:xfrm>
          <a:prstGeom prst="rect">
            <a:avLst/>
          </a:prstGeom>
        </p:spPr>
        <p:txBody>
          <a:bodyPr/>
          <a:lstStyle>
            <a:lvl1pPr>
              <a:defRPr sz="5333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8113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background with circles&#10;&#10;AI-generated content may be incorrect.">
            <a:extLst>
              <a:ext uri="{FF2B5EF4-FFF2-40B4-BE49-F238E27FC236}">
                <a16:creationId xmlns:a16="http://schemas.microsoft.com/office/drawing/2014/main" id="{7F4CA3A5-8145-9763-81DC-F71E01CC6A1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1475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C8DE18-BE41-F283-D32D-9E91756CC3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1282" y="1673152"/>
            <a:ext cx="11136177" cy="44800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667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2133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2133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77FF85BC-367B-086C-5AEC-85E68C8D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282" y="763716"/>
            <a:ext cx="11136177" cy="767373"/>
          </a:xfrm>
          <a:prstGeom prst="rect">
            <a:avLst/>
          </a:prstGeom>
        </p:spPr>
        <p:txBody>
          <a:bodyPr/>
          <a:lstStyle>
            <a:lvl1pPr algn="l">
              <a:defRPr sz="3733"/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1275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background with text&#10;&#10;AI-generated content may be incorrect.">
            <a:extLst>
              <a:ext uri="{FF2B5EF4-FFF2-40B4-BE49-F238E27FC236}">
                <a16:creationId xmlns:a16="http://schemas.microsoft.com/office/drawing/2014/main" id="{4F01ED09-A0EC-4B97-A229-CB03E301ECD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93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</p:sldLayoutIdLst>
  <p:txStyles>
    <p:titleStyle>
      <a:lvl1pPr algn="ctr" defTabSz="609585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9585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85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70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754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339" algn="ctr" defTabSz="609585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7189" indent="-457189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90575" indent="-380990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3962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3547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3131" indent="-304792" algn="l" defTabSz="60958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AD83B-A46D-CA06-4B83-832852456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1E8B231-DC75-8DE8-138A-8D3CBAE17F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4A6FA3-D719-AEB1-775B-26B921FC7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39170"/>
      </p:ext>
    </p:extLst>
  </p:cSld>
  <p:clrMapOvr>
    <a:masterClrMapping/>
  </p:clrMapOvr>
</p:sld>
</file>

<file path=ppt/theme/theme1.xml><?xml version="1.0" encoding="utf-8"?>
<a:theme xmlns:a="http://schemas.openxmlformats.org/drawingml/2006/main" name="ECP2025">
  <a:themeElements>
    <a:clrScheme name="ESP Customised">
      <a:dk1>
        <a:srgbClr val="1C4B9B"/>
      </a:dk1>
      <a:lt1>
        <a:srgbClr val="FFFFFF"/>
      </a:lt1>
      <a:dk2>
        <a:srgbClr val="595959"/>
      </a:dk2>
      <a:lt2>
        <a:srgbClr val="FDFFFE"/>
      </a:lt2>
      <a:accent1>
        <a:srgbClr val="58BEC0"/>
      </a:accent1>
      <a:accent2>
        <a:srgbClr val="2195D4"/>
      </a:accent2>
      <a:accent3>
        <a:srgbClr val="A5A5A5"/>
      </a:accent3>
      <a:accent4>
        <a:srgbClr val="90B1EA"/>
      </a:accent4>
      <a:accent5>
        <a:srgbClr val="588BE0"/>
      </a:accent5>
      <a:accent6>
        <a:srgbClr val="595959"/>
      </a:accent6>
      <a:hlink>
        <a:srgbClr val="58BEC0"/>
      </a:hlink>
      <a:folHlink>
        <a:srgbClr val="2195D4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8bad1f-6bc1-4fa0-9c12-f4d0926a4272">
      <Terms xmlns="http://schemas.microsoft.com/office/infopath/2007/PartnerControls"/>
    </lcf76f155ced4ddcb4097134ff3c332f>
    <TaxCatchAll xmlns="37d2cbd5-e237-4992-827f-dd59766624c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2D63D95E42A9428F9BFC520CEE0E9F" ma:contentTypeVersion="16" ma:contentTypeDescription="Create a new document." ma:contentTypeScope="" ma:versionID="f50277f81130a3c7a8a2a8aed8c24e34">
  <xsd:schema xmlns:xsd="http://www.w3.org/2001/XMLSchema" xmlns:xs="http://www.w3.org/2001/XMLSchema" xmlns:p="http://schemas.microsoft.com/office/2006/metadata/properties" xmlns:ns2="178bad1f-6bc1-4fa0-9c12-f4d0926a4272" xmlns:ns3="37d2cbd5-e237-4992-827f-dd59766624c0" targetNamespace="http://schemas.microsoft.com/office/2006/metadata/properties" ma:root="true" ma:fieldsID="3dd78dfadda296da34879e7aaf8b4803" ns2:_="" ns3:_="">
    <xsd:import namespace="178bad1f-6bc1-4fa0-9c12-f4d0926a4272"/>
    <xsd:import namespace="37d2cbd5-e237-4992-827f-dd59766624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8bad1f-6bc1-4fa0-9c12-f4d0926a42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a7c3b8a-cae3-4dcb-91e7-05480ff860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d2cbd5-e237-4992-827f-dd59766624c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827e8abf-3416-4005-8f64-bc312b7abca6}" ma:internalName="TaxCatchAll" ma:showField="CatchAllData" ma:web="37d2cbd5-e237-4992-827f-dd59766624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A83F54-ADB3-48C1-BA42-22803074B64A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178bad1f-6bc1-4fa0-9c12-f4d0926a4272"/>
    <ds:schemaRef ds:uri="http://schemas.microsoft.com/office/infopath/2007/PartnerControls"/>
    <ds:schemaRef ds:uri="http://purl.org/dc/elements/1.1/"/>
    <ds:schemaRef ds:uri="37d2cbd5-e237-4992-827f-dd59766624c0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4CB5936-25A8-4D59-A837-6AD524FE38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8bad1f-6bc1-4fa0-9c12-f4d0926a4272"/>
    <ds:schemaRef ds:uri="37d2cbd5-e237-4992-827f-dd59766624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C8EDA59-9491-403A-ABAE-BD5BFF1102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ECP2025</vt:lpstr>
      <vt:lpstr>PowerPoint Presentation</vt:lpstr>
      <vt:lpstr>PowerPoint Presentation</vt:lpstr>
    </vt:vector>
  </TitlesOfParts>
  <Company>European Society of Pathology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ECP 2025 Master PPT</dc:title>
  <dc:creator>e.heinrich@esp-pathology.org</dc:creator>
  <cp:lastModifiedBy>Eva-Maria Heinrich</cp:lastModifiedBy>
  <cp:revision>18</cp:revision>
  <dcterms:created xsi:type="dcterms:W3CDTF">2012-08-31T12:39:08Z</dcterms:created>
  <dcterms:modified xsi:type="dcterms:W3CDTF">2025-03-12T11:45:10Z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0x010100E52D63D95E42A9428F9BFC520CEE0E9F</vt:lpwstr>
  </property>
  <property fmtid="{D5CDD505-2E9C-101B-9397-08002B2CF9AE}" pid="3" name="MediaServiceImageTags">
    <vt:lpwstr/>
  </property>
</Properties>
</file>