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de-DE"/>
    </a:defPPr>
    <a:lvl1pPr algn="l" defTabSz="609585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609585" algn="l" defTabSz="609585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219170" algn="l" defTabSz="609585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828754" algn="l" defTabSz="609585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438339" algn="l" defTabSz="609585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3047924" algn="l" defTabSz="121917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3657509" algn="l" defTabSz="121917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4267093" algn="l" defTabSz="121917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4876678" algn="l" defTabSz="121917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1" userDrawn="1">
          <p15:clr>
            <a:srgbClr val="A4A3A4"/>
          </p15:clr>
        </p15:guide>
        <p15:guide id="2" pos="1627" userDrawn="1">
          <p15:clr>
            <a:srgbClr val="A4A3A4"/>
          </p15:clr>
        </p15:guide>
        <p15:guide id="3" pos="7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5F2FF"/>
    <a:srgbClr val="004489"/>
    <a:srgbClr val="D1F1FF"/>
    <a:srgbClr val="008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7B5347-3F47-42F0-A04B-69072B48C202}" v="25" dt="2025-03-12T10:41:43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7" autoAdjust="0"/>
    <p:restoredTop sz="94720"/>
  </p:normalViewPr>
  <p:slideViewPr>
    <p:cSldViewPr snapToObjects="1" showGuides="1">
      <p:cViewPr varScale="1">
        <p:scale>
          <a:sx n="147" d="100"/>
          <a:sy n="147" d="100"/>
        </p:scale>
        <p:origin x="1314" y="114"/>
      </p:cViewPr>
      <p:guideLst>
        <p:guide orient="horz" pos="2491"/>
        <p:guide pos="1627"/>
        <p:guide pos="7168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-Maria Heinrich" userId="4293d05f-af1e-4021-bfb2-2b1f408a233a" providerId="ADAL" clId="{F97B5347-3F47-42F0-A04B-69072B48C202}"/>
    <pc:docChg chg="undo custSel addSld delSld modSld modMainMaster">
      <pc:chgData name="Eva-Maria Heinrich" userId="4293d05f-af1e-4021-bfb2-2b1f408a233a" providerId="ADAL" clId="{F97B5347-3F47-42F0-A04B-69072B48C202}" dt="2025-03-12T10:41:43.714" v="437"/>
      <pc:docMkLst>
        <pc:docMk/>
      </pc:docMkLst>
      <pc:sldChg chg="addSp delSp modSp mod setBg chgLayout">
        <pc:chgData name="Eva-Maria Heinrich" userId="4293d05f-af1e-4021-bfb2-2b1f408a233a" providerId="ADAL" clId="{F97B5347-3F47-42F0-A04B-69072B48C202}" dt="2025-03-12T10:40:39.641" v="425" actId="478"/>
        <pc:sldMkLst>
          <pc:docMk/>
          <pc:sldMk cId="0" sldId="260"/>
        </pc:sldMkLst>
        <pc:spChg chg="add del mod">
          <ac:chgData name="Eva-Maria Heinrich" userId="4293d05f-af1e-4021-bfb2-2b1f408a233a" providerId="ADAL" clId="{F97B5347-3F47-42F0-A04B-69072B48C202}" dt="2025-03-12T10:40:39.641" v="425" actId="478"/>
          <ac:spMkLst>
            <pc:docMk/>
            <pc:sldMk cId="0" sldId="260"/>
            <ac:spMk id="2" creationId="{64D50938-B4EC-122C-3179-481B5F4A81FD}"/>
          </ac:spMkLst>
        </pc:spChg>
        <pc:spChg chg="add del mod">
          <ac:chgData name="Eva-Maria Heinrich" userId="4293d05f-af1e-4021-bfb2-2b1f408a233a" providerId="ADAL" clId="{F97B5347-3F47-42F0-A04B-69072B48C202}" dt="2025-03-12T10:40:39.641" v="425" actId="478"/>
          <ac:spMkLst>
            <pc:docMk/>
            <pc:sldMk cId="0" sldId="260"/>
            <ac:spMk id="3" creationId="{B8DE6BB8-073F-BA7B-23C2-9497BD654578}"/>
          </ac:spMkLst>
        </pc:spChg>
        <pc:spChg chg="del mod topLvl">
          <ac:chgData name="Eva-Maria Heinrich" userId="4293d05f-af1e-4021-bfb2-2b1f408a233a" providerId="ADAL" clId="{F97B5347-3F47-42F0-A04B-69072B48C202}" dt="2025-03-12T10:40:39.641" v="425" actId="478"/>
          <ac:spMkLst>
            <pc:docMk/>
            <pc:sldMk cId="0" sldId="260"/>
            <ac:spMk id="5" creationId="{943AA6E1-0C95-DE14-EF83-DC6F8AE613F0}"/>
          </ac:spMkLst>
        </pc:spChg>
        <pc:spChg chg="del mod topLvl">
          <ac:chgData name="Eva-Maria Heinrich" userId="4293d05f-af1e-4021-bfb2-2b1f408a233a" providerId="ADAL" clId="{F97B5347-3F47-42F0-A04B-69072B48C202}" dt="2025-03-12T10:40:39.641" v="425" actId="478"/>
          <ac:spMkLst>
            <pc:docMk/>
            <pc:sldMk cId="0" sldId="260"/>
            <ac:spMk id="6" creationId="{AE33890C-5E0F-4E07-8C19-8061930570DD}"/>
          </ac:spMkLst>
        </pc:spChg>
        <pc:spChg chg="del mod topLvl">
          <ac:chgData name="Eva-Maria Heinrich" userId="4293d05f-af1e-4021-bfb2-2b1f408a233a" providerId="ADAL" clId="{F97B5347-3F47-42F0-A04B-69072B48C202}" dt="2025-03-12T10:40:39.641" v="425" actId="478"/>
          <ac:spMkLst>
            <pc:docMk/>
            <pc:sldMk cId="0" sldId="260"/>
            <ac:spMk id="7" creationId="{9A09D70F-28A4-AE35-3D30-DAC8788461A4}"/>
          </ac:spMkLst>
        </pc:spChg>
        <pc:spChg chg="add del mod">
          <ac:chgData name="Eva-Maria Heinrich" userId="4293d05f-af1e-4021-bfb2-2b1f408a233a" providerId="ADAL" clId="{F97B5347-3F47-42F0-A04B-69072B48C202}" dt="2025-03-12T10:40:39.641" v="425" actId="478"/>
          <ac:spMkLst>
            <pc:docMk/>
            <pc:sldMk cId="0" sldId="260"/>
            <ac:spMk id="9" creationId="{183AB9A6-7592-7EDB-554C-A2F62B267099}"/>
          </ac:spMkLst>
        </pc:spChg>
        <pc:spChg chg="add del mod">
          <ac:chgData name="Eva-Maria Heinrich" userId="4293d05f-af1e-4021-bfb2-2b1f408a233a" providerId="ADAL" clId="{F97B5347-3F47-42F0-A04B-69072B48C202}" dt="2025-03-12T10:40:39.641" v="425" actId="478"/>
          <ac:spMkLst>
            <pc:docMk/>
            <pc:sldMk cId="0" sldId="260"/>
            <ac:spMk id="10" creationId="{D11ED823-4199-0D05-7780-86A0CD9FF9DC}"/>
          </ac:spMkLst>
        </pc:spChg>
        <pc:spChg chg="add del mod">
          <ac:chgData name="Eva-Maria Heinrich" userId="4293d05f-af1e-4021-bfb2-2b1f408a233a" providerId="ADAL" clId="{F97B5347-3F47-42F0-A04B-69072B48C202}" dt="2025-03-12T10:40:39.641" v="425" actId="478"/>
          <ac:spMkLst>
            <pc:docMk/>
            <pc:sldMk cId="0" sldId="260"/>
            <ac:spMk id="11" creationId="{36EBF638-55FE-0F01-5F02-70AEB42BC079}"/>
          </ac:spMkLst>
        </pc:spChg>
        <pc:spChg chg="add del mod ord">
          <ac:chgData name="Eva-Maria Heinrich" userId="4293d05f-af1e-4021-bfb2-2b1f408a233a" providerId="ADAL" clId="{F97B5347-3F47-42F0-A04B-69072B48C202}" dt="2025-03-12T10:40:39.641" v="425" actId="478"/>
          <ac:spMkLst>
            <pc:docMk/>
            <pc:sldMk cId="0" sldId="260"/>
            <ac:spMk id="12" creationId="{C6B85960-C736-4005-6F65-F7215D4BB50A}"/>
          </ac:spMkLst>
        </pc:spChg>
        <pc:spChg chg="add del mod ord">
          <ac:chgData name="Eva-Maria Heinrich" userId="4293d05f-af1e-4021-bfb2-2b1f408a233a" providerId="ADAL" clId="{F97B5347-3F47-42F0-A04B-69072B48C202}" dt="2025-03-12T10:40:39.641" v="425" actId="478"/>
          <ac:spMkLst>
            <pc:docMk/>
            <pc:sldMk cId="0" sldId="260"/>
            <ac:spMk id="15" creationId="{FEB3E548-16D8-18FB-E811-C88E8E4E12B3}"/>
          </ac:spMkLst>
        </pc:spChg>
        <pc:spChg chg="mod">
          <ac:chgData name="Eva-Maria Heinrich" userId="4293d05f-af1e-4021-bfb2-2b1f408a233a" providerId="ADAL" clId="{F97B5347-3F47-42F0-A04B-69072B48C202}" dt="2025-03-12T10:20:39.797" v="353" actId="14100"/>
          <ac:spMkLst>
            <pc:docMk/>
            <pc:sldMk cId="0" sldId="260"/>
            <ac:spMk id="2049" creationId="{7356D41E-7EAF-47F9-2328-A936B37B6D6D}"/>
          </ac:spMkLst>
        </pc:spChg>
        <pc:grpChg chg="add del mod">
          <ac:chgData name="Eva-Maria Heinrich" userId="4293d05f-af1e-4021-bfb2-2b1f408a233a" providerId="ADAL" clId="{F97B5347-3F47-42F0-A04B-69072B48C202}" dt="2025-03-12T10:08:55.074" v="240" actId="165"/>
          <ac:grpSpMkLst>
            <pc:docMk/>
            <pc:sldMk cId="0" sldId="260"/>
            <ac:grpSpMk id="4" creationId="{A209F9FD-5E68-16CC-2718-7F2A4DB52CC5}"/>
          </ac:grpSpMkLst>
        </pc:grpChg>
        <pc:picChg chg="add mod">
          <ac:chgData name="Eva-Maria Heinrich" userId="4293d05f-af1e-4021-bfb2-2b1f408a233a" providerId="ADAL" clId="{F97B5347-3F47-42F0-A04B-69072B48C202}" dt="2025-03-12T10:12:25.795" v="268" actId="1076"/>
          <ac:picMkLst>
            <pc:docMk/>
            <pc:sldMk cId="0" sldId="260"/>
            <ac:picMk id="8" creationId="{62D2C8C9-BF80-7546-92B0-53126AAD0B6A}"/>
          </ac:picMkLst>
        </pc:picChg>
        <pc:picChg chg="add del mod">
          <ac:chgData name="Eva-Maria Heinrich" userId="4293d05f-af1e-4021-bfb2-2b1f408a233a" providerId="ADAL" clId="{F97B5347-3F47-42F0-A04B-69072B48C202}" dt="2025-03-12T10:21:38.110" v="404" actId="478"/>
          <ac:picMkLst>
            <pc:docMk/>
            <pc:sldMk cId="0" sldId="260"/>
            <ac:picMk id="14" creationId="{10FC128A-46A0-9D4F-D421-862050DE8DEB}"/>
          </ac:picMkLst>
        </pc:picChg>
      </pc:sldChg>
      <pc:sldChg chg="addSp delSp modSp new del mod">
        <pc:chgData name="Eva-Maria Heinrich" userId="4293d05f-af1e-4021-bfb2-2b1f408a233a" providerId="ADAL" clId="{F97B5347-3F47-42F0-A04B-69072B48C202}" dt="2025-03-12T10:12:37.598" v="269" actId="47"/>
        <pc:sldMkLst>
          <pc:docMk/>
          <pc:sldMk cId="3549961557" sldId="261"/>
        </pc:sldMkLst>
        <pc:spChg chg="add mod topLvl">
          <ac:chgData name="Eva-Maria Heinrich" userId="4293d05f-af1e-4021-bfb2-2b1f408a233a" providerId="ADAL" clId="{F97B5347-3F47-42F0-A04B-69072B48C202}" dt="2025-03-12T10:05:13.782" v="9" actId="165"/>
          <ac:spMkLst>
            <pc:docMk/>
            <pc:sldMk cId="3549961557" sldId="261"/>
            <ac:spMk id="4" creationId="{D1404FE1-771E-94CA-493F-48719CD0474A}"/>
          </ac:spMkLst>
        </pc:spChg>
        <pc:spChg chg="add mod topLvl">
          <ac:chgData name="Eva-Maria Heinrich" userId="4293d05f-af1e-4021-bfb2-2b1f408a233a" providerId="ADAL" clId="{F97B5347-3F47-42F0-A04B-69072B48C202}" dt="2025-03-12T10:05:13.782" v="9" actId="165"/>
          <ac:spMkLst>
            <pc:docMk/>
            <pc:sldMk cId="3549961557" sldId="261"/>
            <ac:spMk id="5" creationId="{77D82510-43D9-F0AA-8186-031A5A76E13B}"/>
          </ac:spMkLst>
        </pc:spChg>
        <pc:spChg chg="mod">
          <ac:chgData name="Eva-Maria Heinrich" userId="4293d05f-af1e-4021-bfb2-2b1f408a233a" providerId="ADAL" clId="{F97B5347-3F47-42F0-A04B-69072B48C202}" dt="2025-03-12T10:05:13.782" v="9" actId="165"/>
          <ac:spMkLst>
            <pc:docMk/>
            <pc:sldMk cId="3549961557" sldId="261"/>
            <ac:spMk id="7" creationId="{57BC8C44-EAA6-6AAE-B59F-48EAC1E7EBA7}"/>
          </ac:spMkLst>
        </pc:spChg>
        <pc:spChg chg="mod">
          <ac:chgData name="Eva-Maria Heinrich" userId="4293d05f-af1e-4021-bfb2-2b1f408a233a" providerId="ADAL" clId="{F97B5347-3F47-42F0-A04B-69072B48C202}" dt="2025-03-12T10:05:13.782" v="9" actId="165"/>
          <ac:spMkLst>
            <pc:docMk/>
            <pc:sldMk cId="3549961557" sldId="261"/>
            <ac:spMk id="8" creationId="{AC82C440-CA17-BBD8-85F7-6BA5FAF5BCE6}"/>
          </ac:spMkLst>
        </pc:spChg>
        <pc:spChg chg="mod">
          <ac:chgData name="Eva-Maria Heinrich" userId="4293d05f-af1e-4021-bfb2-2b1f408a233a" providerId="ADAL" clId="{F97B5347-3F47-42F0-A04B-69072B48C202}" dt="2025-03-12T10:05:13.782" v="9" actId="165"/>
          <ac:spMkLst>
            <pc:docMk/>
            <pc:sldMk cId="3549961557" sldId="261"/>
            <ac:spMk id="9" creationId="{05561324-AE5C-388B-C879-3C5548590C03}"/>
          </ac:spMkLst>
        </pc:spChg>
        <pc:grpChg chg="add mod topLvl">
          <ac:chgData name="Eva-Maria Heinrich" userId="4293d05f-af1e-4021-bfb2-2b1f408a233a" providerId="ADAL" clId="{F97B5347-3F47-42F0-A04B-69072B48C202}" dt="2025-03-12T10:05:28.803" v="10" actId="1076"/>
          <ac:grpSpMkLst>
            <pc:docMk/>
            <pc:sldMk cId="3549961557" sldId="261"/>
            <ac:grpSpMk id="6" creationId="{30934F59-73E9-5061-90E1-D6B1B2AA112E}"/>
          </ac:grpSpMkLst>
        </pc:grpChg>
        <pc:grpChg chg="add del mod">
          <ac:chgData name="Eva-Maria Heinrich" userId="4293d05f-af1e-4021-bfb2-2b1f408a233a" providerId="ADAL" clId="{F97B5347-3F47-42F0-A04B-69072B48C202}" dt="2025-03-12T10:05:13.782" v="9" actId="165"/>
          <ac:grpSpMkLst>
            <pc:docMk/>
            <pc:sldMk cId="3549961557" sldId="261"/>
            <ac:grpSpMk id="11" creationId="{299F95DB-E74D-88DB-8747-F4382AD4EA4C}"/>
          </ac:grpSpMkLst>
        </pc:grpChg>
        <pc:picChg chg="add del mod">
          <ac:chgData name="Eva-Maria Heinrich" userId="4293d05f-af1e-4021-bfb2-2b1f408a233a" providerId="ADAL" clId="{F97B5347-3F47-42F0-A04B-69072B48C202}" dt="2025-03-12T10:04:46.698" v="6" actId="478"/>
          <ac:picMkLst>
            <pc:docMk/>
            <pc:sldMk cId="3549961557" sldId="261"/>
            <ac:picMk id="3" creationId="{B620162E-BB6E-8DF0-01CD-D07F2F630C32}"/>
          </ac:picMkLst>
        </pc:picChg>
        <pc:picChg chg="add mod topLvl">
          <ac:chgData name="Eva-Maria Heinrich" userId="4293d05f-af1e-4021-bfb2-2b1f408a233a" providerId="ADAL" clId="{F97B5347-3F47-42F0-A04B-69072B48C202}" dt="2025-03-12T10:05:28.803" v="10" actId="1076"/>
          <ac:picMkLst>
            <pc:docMk/>
            <pc:sldMk cId="3549961557" sldId="261"/>
            <ac:picMk id="10" creationId="{3362EDF6-6986-D3D2-A70F-3F604518718B}"/>
          </ac:picMkLst>
        </pc:picChg>
      </pc:sldChg>
      <pc:sldMasterChg chg="addSp delSp modSp mod modSldLayout">
        <pc:chgData name="Eva-Maria Heinrich" userId="4293d05f-af1e-4021-bfb2-2b1f408a233a" providerId="ADAL" clId="{F97B5347-3F47-42F0-A04B-69072B48C202}" dt="2025-03-12T10:41:43.714" v="437"/>
        <pc:sldMasterMkLst>
          <pc:docMk/>
          <pc:sldMasterMk cId="0" sldId="2147483648"/>
        </pc:sldMasterMkLst>
        <pc:picChg chg="add del mod">
          <ac:chgData name="Eva-Maria Heinrich" userId="4293d05f-af1e-4021-bfb2-2b1f408a233a" providerId="ADAL" clId="{F97B5347-3F47-42F0-A04B-69072B48C202}" dt="2025-03-12T10:41:38.280" v="436" actId="478"/>
          <ac:picMkLst>
            <pc:docMk/>
            <pc:sldMasterMk cId="0" sldId="2147483648"/>
            <ac:picMk id="3" creationId="{314DDFBD-A958-2012-8B24-D2ADAAC90372}"/>
          </ac:picMkLst>
        </pc:picChg>
        <pc:picChg chg="add mod">
          <ac:chgData name="Eva-Maria Heinrich" userId="4293d05f-af1e-4021-bfb2-2b1f408a233a" providerId="ADAL" clId="{F97B5347-3F47-42F0-A04B-69072B48C202}" dt="2025-03-12T10:41:43.714" v="437"/>
          <ac:picMkLst>
            <pc:docMk/>
            <pc:sldMasterMk cId="0" sldId="2147483648"/>
            <ac:picMk id="4" creationId="{FEAE0D37-6744-405D-D720-B1B724756000}"/>
          </ac:picMkLst>
        </pc:picChg>
        <pc:sldLayoutChg chg="addSp modSp mod">
          <pc:chgData name="Eva-Maria Heinrich" userId="4293d05f-af1e-4021-bfb2-2b1f408a233a" providerId="ADAL" clId="{F97B5347-3F47-42F0-A04B-69072B48C202}" dt="2025-03-12T10:40:55.421" v="430" actId="14100"/>
          <pc:sldLayoutMkLst>
            <pc:docMk/>
            <pc:sldMasterMk cId="0" sldId="2147483648"/>
            <pc:sldLayoutMk cId="1454900291" sldId="2147483649"/>
          </pc:sldLayoutMkLst>
          <pc:picChg chg="add mod">
            <ac:chgData name="Eva-Maria Heinrich" userId="4293d05f-af1e-4021-bfb2-2b1f408a233a" providerId="ADAL" clId="{F97B5347-3F47-42F0-A04B-69072B48C202}" dt="2025-03-12T10:40:55.421" v="430" actId="14100"/>
            <ac:picMkLst>
              <pc:docMk/>
              <pc:sldMasterMk cId="0" sldId="2147483648"/>
              <pc:sldLayoutMk cId="1454900291" sldId="2147483649"/>
              <ac:picMk id="3" creationId="{04B50244-F631-4A8F-5136-B0249C6AC00F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document&#10;&#10;AI-generated content may be incorrect.">
            <a:extLst>
              <a:ext uri="{FF2B5EF4-FFF2-40B4-BE49-F238E27FC236}">
                <a16:creationId xmlns:a16="http://schemas.microsoft.com/office/drawing/2014/main" id="{04B50244-F631-4A8F-5136-B0249C6AC0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8" y="-1684"/>
            <a:ext cx="12192528" cy="686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00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document&#10;&#10;AI-generated content may be incorrect.">
            <a:extLst>
              <a:ext uri="{FF2B5EF4-FFF2-40B4-BE49-F238E27FC236}">
                <a16:creationId xmlns:a16="http://schemas.microsoft.com/office/drawing/2014/main" id="{FEAE0D37-6744-405D-D720-B1B72475600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528" y="-1684"/>
            <a:ext cx="12192528" cy="68610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609585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609585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1219170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828754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2438339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457189" indent="-457189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990575" indent="-380990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523962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2133547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743131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feld 2">
            <a:extLst>
              <a:ext uri="{FF2B5EF4-FFF2-40B4-BE49-F238E27FC236}">
                <a16:creationId xmlns:a16="http://schemas.microsoft.com/office/drawing/2014/main" id="{7356D41E-7EAF-47F9-2328-A936B37B6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648" y="3786118"/>
            <a:ext cx="8640960" cy="2595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000" tIns="144000" rIns="120000" bIns="14400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800"/>
              </a:spcAft>
            </a:pPr>
            <a:r>
              <a:rPr lang="de-DE" altLang="de-DE" sz="1333" dirty="0">
                <a:latin typeface="Aptos" panose="020B0004020202020204" pitchFamily="34" charset="0"/>
              </a:rPr>
              <a:t>Enterprise | Interest</a:t>
            </a:r>
          </a:p>
          <a:p>
            <a:pPr eaLnBrk="1" hangingPunct="1">
              <a:spcAft>
                <a:spcPts val="800"/>
              </a:spcAft>
            </a:pPr>
            <a:r>
              <a:rPr lang="de-DE" altLang="de-DE" sz="1333" dirty="0">
                <a:latin typeface="Aptos" panose="020B0004020202020204" pitchFamily="34" charset="0"/>
              </a:rPr>
              <a:t>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7d2cbd5-e237-4992-827f-dd59766624c0" xsi:nil="true"/>
    <lcf76f155ced4ddcb4097134ff3c332f xmlns="178bad1f-6bc1-4fa0-9c12-f4d0926a427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2D63D95E42A9428F9BFC520CEE0E9F" ma:contentTypeVersion="16" ma:contentTypeDescription="Create a new document." ma:contentTypeScope="" ma:versionID="f50277f81130a3c7a8a2a8aed8c24e34">
  <xsd:schema xmlns:xsd="http://www.w3.org/2001/XMLSchema" xmlns:xs="http://www.w3.org/2001/XMLSchema" xmlns:p="http://schemas.microsoft.com/office/2006/metadata/properties" xmlns:ns2="178bad1f-6bc1-4fa0-9c12-f4d0926a4272" xmlns:ns3="37d2cbd5-e237-4992-827f-dd59766624c0" targetNamespace="http://schemas.microsoft.com/office/2006/metadata/properties" ma:root="true" ma:fieldsID="3dd78dfadda296da34879e7aaf8b4803" ns2:_="" ns3:_="">
    <xsd:import namespace="178bad1f-6bc1-4fa0-9c12-f4d0926a4272"/>
    <xsd:import namespace="37d2cbd5-e237-4992-827f-dd59766624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8bad1f-6bc1-4fa0-9c12-f4d0926a4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a7c3b8a-cae3-4dcb-91e7-05480ff860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d2cbd5-e237-4992-827f-dd59766624c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827e8abf-3416-4005-8f64-bc312b7abca6}" ma:internalName="TaxCatchAll" ma:showField="CatchAllData" ma:web="37d2cbd5-e237-4992-827f-dd59766624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B34496-D2CE-4A2F-AF38-0F5BC350AA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FC9BB8-0390-40FF-B18D-FEB171D84550}">
  <ds:schemaRefs>
    <ds:schemaRef ds:uri="http://schemas.microsoft.com/office/2006/metadata/properties"/>
    <ds:schemaRef ds:uri="http://schemas.microsoft.com/office/infopath/2007/PartnerControls"/>
    <ds:schemaRef ds:uri="37d2cbd5-e237-4992-827f-dd59766624c0"/>
    <ds:schemaRef ds:uri="178bad1f-6bc1-4fa0-9c12-f4d0926a4272"/>
  </ds:schemaRefs>
</ds:datastoreItem>
</file>

<file path=customXml/itemProps3.xml><?xml version="1.0" encoding="utf-8"?>
<ds:datastoreItem xmlns:ds="http://schemas.openxmlformats.org/officeDocument/2006/customXml" ds:itemID="{3AD8B0B8-DBB5-42B8-B91D-B52C7070DC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8bad1f-6bc1-4fa0-9c12-f4d0926a4272"/>
    <ds:schemaRef ds:uri="37d2cbd5-e237-4992-827f-dd59766624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Office-Design</vt:lpstr>
      <vt:lpstr>PowerPoint Presentation</vt:lpstr>
    </vt:vector>
  </TitlesOfParts>
  <Company>CPO HANSER SERVICE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Nadja Riedel</dc:creator>
  <cp:lastModifiedBy>Eva-Maria Heinrich</cp:lastModifiedBy>
  <cp:revision>61</cp:revision>
  <cp:lastPrinted>2009-09-17T08:26:39Z</cp:lastPrinted>
  <dcterms:created xsi:type="dcterms:W3CDTF">2012-02-01T09:57:35Z</dcterms:created>
  <dcterms:modified xsi:type="dcterms:W3CDTF">2025-03-12T10:41:50Z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0x010100E52D63D95E42A9428F9BFC520CEE0E9F</vt:lpwstr>
  </property>
  <property fmtid="{D5CDD505-2E9C-101B-9397-08002B2CF9AE}" pid="3" name="_dlc_policyId">
    <vt:lpwstr/>
  </property>
  <property fmtid="{D5CDD505-2E9C-101B-9397-08002B2CF9AE}" pid="4" name="ItemRetentionFormula">
    <vt:lpwstr/>
  </property>
  <property fmtid="{D5CDD505-2E9C-101B-9397-08002B2CF9AE}" pid="5" name="MediaServiceImageTags">
    <vt:lpwstr/>
  </property>
</Properties>
</file>